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4C8018-42D5-46DC-8BB4-E377A31CF334}" v="133" dt="2024-04-21T22:18:57.950"/>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elle Lewis" userId="aa163f3aef28a7ce" providerId="LiveId" clId="{034C8018-42D5-46DC-8BB4-E377A31CF334}"/>
    <pc:docChg chg="undo redo custSel addSld modSld">
      <pc:chgData name="Michelle Lewis" userId="aa163f3aef28a7ce" providerId="LiveId" clId="{034C8018-42D5-46DC-8BB4-E377A31CF334}" dt="2024-04-21T22:18:57.948" v="3376"/>
      <pc:docMkLst>
        <pc:docMk/>
      </pc:docMkLst>
      <pc:sldChg chg="addSp delSp modSp mod modTransition modAnim">
        <pc:chgData name="Michelle Lewis" userId="aa163f3aef28a7ce" providerId="LiveId" clId="{034C8018-42D5-46DC-8BB4-E377A31CF334}" dt="2024-04-21T21:14:10.108" v="3259"/>
        <pc:sldMkLst>
          <pc:docMk/>
          <pc:sldMk cId="0" sldId="256"/>
        </pc:sldMkLst>
        <pc:picChg chg="add del mod">
          <ac:chgData name="Michelle Lewis" userId="aa163f3aef28a7ce" providerId="LiveId" clId="{034C8018-42D5-46DC-8BB4-E377A31CF334}" dt="2024-04-21T21:12:47.193" v="3252"/>
          <ac:picMkLst>
            <pc:docMk/>
            <pc:sldMk cId="0" sldId="256"/>
            <ac:picMk id="8" creationId="{5B74B301-A722-7A89-EDCE-FC2E3C4180A6}"/>
          </ac:picMkLst>
        </pc:picChg>
        <pc:picChg chg="add del mod ord">
          <ac:chgData name="Michelle Lewis" userId="aa163f3aef28a7ce" providerId="LiveId" clId="{034C8018-42D5-46DC-8BB4-E377A31CF334}" dt="2024-04-21T21:12:58.630" v="3253"/>
          <ac:picMkLst>
            <pc:docMk/>
            <pc:sldMk cId="0" sldId="256"/>
            <ac:picMk id="12" creationId="{94FFD17A-1CB6-1C56-F0F9-0EE10510B4BC}"/>
          </ac:picMkLst>
        </pc:picChg>
        <pc:picChg chg="add del mod">
          <ac:chgData name="Michelle Lewis" userId="aa163f3aef28a7ce" providerId="LiveId" clId="{034C8018-42D5-46DC-8BB4-E377A31CF334}" dt="2024-04-21T21:13:34.600" v="3255"/>
          <ac:picMkLst>
            <pc:docMk/>
            <pc:sldMk cId="0" sldId="256"/>
            <ac:picMk id="13" creationId="{818EDFC6-6CBB-9EC6-DC86-878BA4EC85DF}"/>
          </ac:picMkLst>
        </pc:picChg>
        <pc:picChg chg="add del mod ord">
          <ac:chgData name="Michelle Lewis" userId="aa163f3aef28a7ce" providerId="LiveId" clId="{034C8018-42D5-46DC-8BB4-E377A31CF334}" dt="2024-04-21T21:13:45.936" v="3256"/>
          <ac:picMkLst>
            <pc:docMk/>
            <pc:sldMk cId="0" sldId="256"/>
            <ac:picMk id="17" creationId="{795F9C27-0EF4-CCEC-7D00-D5BDD40059A2}"/>
          </ac:picMkLst>
        </pc:picChg>
        <pc:picChg chg="add del mod">
          <ac:chgData name="Michelle Lewis" userId="aa163f3aef28a7ce" providerId="LiveId" clId="{034C8018-42D5-46DC-8BB4-E377A31CF334}" dt="2024-04-21T21:13:59.235" v="3258"/>
          <ac:picMkLst>
            <pc:docMk/>
            <pc:sldMk cId="0" sldId="256"/>
            <ac:picMk id="18" creationId="{E3451C38-5DE5-97ED-12F2-4BCB8D58BA1F}"/>
          </ac:picMkLst>
        </pc:picChg>
        <pc:picChg chg="add del mod ord">
          <ac:chgData name="Michelle Lewis" userId="aa163f3aef28a7ce" providerId="LiveId" clId="{034C8018-42D5-46DC-8BB4-E377A31CF334}" dt="2024-04-21T21:14:10.108" v="3259"/>
          <ac:picMkLst>
            <pc:docMk/>
            <pc:sldMk cId="0" sldId="256"/>
            <ac:picMk id="22" creationId="{B2A66E10-F108-C73A-F215-1E2D8B1F7826}"/>
          </ac:picMkLst>
        </pc:picChg>
        <pc:picChg chg="add mod">
          <ac:chgData name="Michelle Lewis" userId="aa163f3aef28a7ce" providerId="LiveId" clId="{034C8018-42D5-46DC-8BB4-E377A31CF334}" dt="2024-04-21T21:14:10.108" v="3259"/>
          <ac:picMkLst>
            <pc:docMk/>
            <pc:sldMk cId="0" sldId="256"/>
            <ac:picMk id="23" creationId="{993CA5B7-F390-9FA7-73D2-08474F19021F}"/>
          </ac:picMkLst>
        </pc:picChg>
      </pc:sldChg>
      <pc:sldChg chg="addSp delSp modSp mod modTransition modAnim">
        <pc:chgData name="Michelle Lewis" userId="aa163f3aef28a7ce" providerId="LiveId" clId="{034C8018-42D5-46DC-8BB4-E377A31CF334}" dt="2024-04-21T21:16:29.931" v="3263"/>
        <pc:sldMkLst>
          <pc:docMk/>
          <pc:sldMk cId="0" sldId="257"/>
        </pc:sldMkLst>
        <pc:spChg chg="mod">
          <ac:chgData name="Michelle Lewis" userId="aa163f3aef28a7ce" providerId="LiveId" clId="{034C8018-42D5-46DC-8BB4-E377A31CF334}" dt="2024-04-18T23:22:46.215" v="308" actId="1076"/>
          <ac:spMkLst>
            <pc:docMk/>
            <pc:sldMk cId="0" sldId="257"/>
            <ac:spMk id="151" creationId="{00000000-0000-0000-0000-000000000000}"/>
          </ac:spMkLst>
        </pc:spChg>
        <pc:spChg chg="mod">
          <ac:chgData name="Michelle Lewis" userId="aa163f3aef28a7ce" providerId="LiveId" clId="{034C8018-42D5-46DC-8BB4-E377A31CF334}" dt="2024-04-18T23:31:42.076" v="609" actId="20577"/>
          <ac:spMkLst>
            <pc:docMk/>
            <pc:sldMk cId="0" sldId="257"/>
            <ac:spMk id="152" creationId="{00000000-0000-0000-0000-000000000000}"/>
          </ac:spMkLst>
        </pc:spChg>
        <pc:picChg chg="add del mod">
          <ac:chgData name="Michelle Lewis" userId="aa163f3aef28a7ce" providerId="LiveId" clId="{034C8018-42D5-46DC-8BB4-E377A31CF334}" dt="2024-04-21T21:15:53.997" v="3262"/>
          <ac:picMkLst>
            <pc:docMk/>
            <pc:sldMk cId="0" sldId="257"/>
            <ac:picMk id="18" creationId="{3F873994-2942-246D-D2A1-D0B58AE99E16}"/>
          </ac:picMkLst>
        </pc:picChg>
        <pc:picChg chg="add del mod ord">
          <ac:chgData name="Michelle Lewis" userId="aa163f3aef28a7ce" providerId="LiveId" clId="{034C8018-42D5-46DC-8BB4-E377A31CF334}" dt="2024-04-21T21:16:29.931" v="3263"/>
          <ac:picMkLst>
            <pc:docMk/>
            <pc:sldMk cId="0" sldId="257"/>
            <ac:picMk id="23" creationId="{4F23460A-B134-A082-1C38-F46A367BA525}"/>
          </ac:picMkLst>
        </pc:picChg>
        <pc:picChg chg="add mod">
          <ac:chgData name="Michelle Lewis" userId="aa163f3aef28a7ce" providerId="LiveId" clId="{034C8018-42D5-46DC-8BB4-E377A31CF334}" dt="2024-04-21T21:16:29.931" v="3263"/>
          <ac:picMkLst>
            <pc:docMk/>
            <pc:sldMk cId="0" sldId="257"/>
            <ac:picMk id="24" creationId="{E3023C5F-AAB5-2399-6057-DC9BEFEE0713}"/>
          </ac:picMkLst>
        </pc:picChg>
      </pc:sldChg>
      <pc:sldChg chg="addSp delSp modSp mod modTransition modAnim">
        <pc:chgData name="Michelle Lewis" userId="aa163f3aef28a7ce" providerId="LiveId" clId="{034C8018-42D5-46DC-8BB4-E377A31CF334}" dt="2024-04-21T21:22:20.146" v="3276"/>
        <pc:sldMkLst>
          <pc:docMk/>
          <pc:sldMk cId="0" sldId="258"/>
        </pc:sldMkLst>
        <pc:spChg chg="mod">
          <ac:chgData name="Michelle Lewis" userId="aa163f3aef28a7ce" providerId="LiveId" clId="{034C8018-42D5-46DC-8BB4-E377A31CF334}" dt="2024-04-19T00:25:47.269" v="838" actId="1076"/>
          <ac:spMkLst>
            <pc:docMk/>
            <pc:sldMk cId="0" sldId="258"/>
            <ac:spMk id="159" creationId="{00000000-0000-0000-0000-000000000000}"/>
          </ac:spMkLst>
        </pc:spChg>
        <pc:spChg chg="mod">
          <ac:chgData name="Michelle Lewis" userId="aa163f3aef28a7ce" providerId="LiveId" clId="{034C8018-42D5-46DC-8BB4-E377A31CF334}" dt="2024-04-19T00:42:27.225" v="1097" actId="27636"/>
          <ac:spMkLst>
            <pc:docMk/>
            <pc:sldMk cId="0" sldId="258"/>
            <ac:spMk id="160" creationId="{00000000-0000-0000-0000-000000000000}"/>
          </ac:spMkLst>
        </pc:spChg>
        <pc:graphicFrameChg chg="mod modGraphic">
          <ac:chgData name="Michelle Lewis" userId="aa163f3aef28a7ce" providerId="LiveId" clId="{034C8018-42D5-46DC-8BB4-E377A31CF334}" dt="2024-04-19T01:56:34.044" v="1300" actId="20577"/>
          <ac:graphicFrameMkLst>
            <pc:docMk/>
            <pc:sldMk cId="0" sldId="258"/>
            <ac:graphicFrameMk id="161" creationId="{00000000-0000-0000-0000-000000000000}"/>
          </ac:graphicFrameMkLst>
        </pc:graphicFrameChg>
        <pc:picChg chg="add del mod">
          <ac:chgData name="Michelle Lewis" userId="aa163f3aef28a7ce" providerId="LiveId" clId="{034C8018-42D5-46DC-8BB4-E377A31CF334}" dt="2024-04-21T21:17:46.303" v="3266"/>
          <ac:picMkLst>
            <pc:docMk/>
            <pc:sldMk cId="0" sldId="258"/>
            <ac:picMk id="11" creationId="{5A27792F-5128-702E-3369-387F01C25209}"/>
          </ac:picMkLst>
        </pc:picChg>
        <pc:picChg chg="add del mod ord">
          <ac:chgData name="Michelle Lewis" userId="aa163f3aef28a7ce" providerId="LiveId" clId="{034C8018-42D5-46DC-8BB4-E377A31CF334}" dt="2024-04-21T21:18:13.348" v="3267"/>
          <ac:picMkLst>
            <pc:docMk/>
            <pc:sldMk cId="0" sldId="258"/>
            <ac:picMk id="14" creationId="{BD3A325D-A8D2-D69B-6C14-87E12855D231}"/>
          </ac:picMkLst>
        </pc:picChg>
        <pc:picChg chg="add del mod">
          <ac:chgData name="Michelle Lewis" userId="aa163f3aef28a7ce" providerId="LiveId" clId="{034C8018-42D5-46DC-8BB4-E377A31CF334}" dt="2024-04-21T21:18:28.205" v="3269"/>
          <ac:picMkLst>
            <pc:docMk/>
            <pc:sldMk cId="0" sldId="258"/>
            <ac:picMk id="15" creationId="{E3969383-3FFF-AB3C-53EE-089FF65479A3}"/>
          </ac:picMkLst>
        </pc:picChg>
        <pc:picChg chg="add del mod ord">
          <ac:chgData name="Michelle Lewis" userId="aa163f3aef28a7ce" providerId="LiveId" clId="{034C8018-42D5-46DC-8BB4-E377A31CF334}" dt="2024-04-21T21:19:30.485" v="3270"/>
          <ac:picMkLst>
            <pc:docMk/>
            <pc:sldMk cId="0" sldId="258"/>
            <ac:picMk id="18" creationId="{D23C0C9A-CCB8-1CAC-53CD-1F9B95C2CFF0}"/>
          </ac:picMkLst>
        </pc:picChg>
        <pc:picChg chg="add del mod">
          <ac:chgData name="Michelle Lewis" userId="aa163f3aef28a7ce" providerId="LiveId" clId="{034C8018-42D5-46DC-8BB4-E377A31CF334}" dt="2024-04-21T21:19:50.586" v="3272"/>
          <ac:picMkLst>
            <pc:docMk/>
            <pc:sldMk cId="0" sldId="258"/>
            <ac:picMk id="19" creationId="{DBF2C712-0C4B-6DEA-62D1-147B5DFDFE28}"/>
          </ac:picMkLst>
        </pc:picChg>
        <pc:picChg chg="add del mod ord">
          <ac:chgData name="Michelle Lewis" userId="aa163f3aef28a7ce" providerId="LiveId" clId="{034C8018-42D5-46DC-8BB4-E377A31CF334}" dt="2024-04-21T21:20:25.426" v="3273"/>
          <ac:picMkLst>
            <pc:docMk/>
            <pc:sldMk cId="0" sldId="258"/>
            <ac:picMk id="22" creationId="{36EE6EED-E96F-2472-3F11-33816152ECBD}"/>
          </ac:picMkLst>
        </pc:picChg>
        <pc:picChg chg="add del mod">
          <ac:chgData name="Michelle Lewis" userId="aa163f3aef28a7ce" providerId="LiveId" clId="{034C8018-42D5-46DC-8BB4-E377A31CF334}" dt="2024-04-21T21:20:40.462" v="3275"/>
          <ac:picMkLst>
            <pc:docMk/>
            <pc:sldMk cId="0" sldId="258"/>
            <ac:picMk id="23" creationId="{0E8257C9-7803-13B2-14EF-60C6C2847850}"/>
          </ac:picMkLst>
        </pc:picChg>
        <pc:picChg chg="add del mod ord">
          <ac:chgData name="Michelle Lewis" userId="aa163f3aef28a7ce" providerId="LiveId" clId="{034C8018-42D5-46DC-8BB4-E377A31CF334}" dt="2024-04-21T21:22:20.146" v="3276"/>
          <ac:picMkLst>
            <pc:docMk/>
            <pc:sldMk cId="0" sldId="258"/>
            <ac:picMk id="26" creationId="{AF75972A-CC4D-0E3A-DFFE-9E5574A5D810}"/>
          </ac:picMkLst>
        </pc:picChg>
        <pc:picChg chg="add mod">
          <ac:chgData name="Michelle Lewis" userId="aa163f3aef28a7ce" providerId="LiveId" clId="{034C8018-42D5-46DC-8BB4-E377A31CF334}" dt="2024-04-21T21:22:20.146" v="3276"/>
          <ac:picMkLst>
            <pc:docMk/>
            <pc:sldMk cId="0" sldId="258"/>
            <ac:picMk id="27" creationId="{8B8CDDF2-7F19-C027-77E7-2DB253CABF42}"/>
          </ac:picMkLst>
        </pc:picChg>
      </pc:sldChg>
      <pc:sldChg chg="addSp delSp modSp mod modTransition modAnim">
        <pc:chgData name="Michelle Lewis" userId="aa163f3aef28a7ce" providerId="LiveId" clId="{034C8018-42D5-46DC-8BB4-E377A31CF334}" dt="2024-04-21T21:29:44.450" v="3289"/>
        <pc:sldMkLst>
          <pc:docMk/>
          <pc:sldMk cId="0" sldId="259"/>
        </pc:sldMkLst>
        <pc:spChg chg="add del">
          <ac:chgData name="Michelle Lewis" userId="aa163f3aef28a7ce" providerId="LiveId" clId="{034C8018-42D5-46DC-8BB4-E377A31CF334}" dt="2024-04-19T02:21:09.395" v="1571" actId="22"/>
          <ac:spMkLst>
            <pc:docMk/>
            <pc:sldMk cId="0" sldId="259"/>
            <ac:spMk id="4" creationId="{D1EAA351-FD2B-5C37-7BB1-03FD61647BA6}"/>
          </ac:spMkLst>
        </pc:spChg>
        <pc:spChg chg="add mod">
          <ac:chgData name="Michelle Lewis" userId="aa163f3aef28a7ce" providerId="LiveId" clId="{034C8018-42D5-46DC-8BB4-E377A31CF334}" dt="2024-04-19T02:22:52.440" v="1587" actId="767"/>
          <ac:spMkLst>
            <pc:docMk/>
            <pc:sldMk cId="0" sldId="259"/>
            <ac:spMk id="5" creationId="{D9E63CD6-3C6C-9143-FC15-38F57E944BB8}"/>
          </ac:spMkLst>
        </pc:spChg>
        <pc:spChg chg="mod">
          <ac:chgData name="Michelle Lewis" userId="aa163f3aef28a7ce" providerId="LiveId" clId="{034C8018-42D5-46DC-8BB4-E377A31CF334}" dt="2024-04-21T17:39:30.311" v="2823" actId="1076"/>
          <ac:spMkLst>
            <pc:docMk/>
            <pc:sldMk cId="0" sldId="259"/>
            <ac:spMk id="167" creationId="{00000000-0000-0000-0000-000000000000}"/>
          </ac:spMkLst>
        </pc:spChg>
        <pc:spChg chg="add del mod">
          <ac:chgData name="Michelle Lewis" userId="aa163f3aef28a7ce" providerId="LiveId" clId="{034C8018-42D5-46DC-8BB4-E377A31CF334}" dt="2024-04-21T17:39:23.183" v="2822" actId="1076"/>
          <ac:spMkLst>
            <pc:docMk/>
            <pc:sldMk cId="0" sldId="259"/>
            <ac:spMk id="168" creationId="{00000000-0000-0000-0000-000000000000}"/>
          </ac:spMkLst>
        </pc:spChg>
        <pc:graphicFrameChg chg="add mod">
          <ac:chgData name="Michelle Lewis" userId="aa163f3aef28a7ce" providerId="LiveId" clId="{034C8018-42D5-46DC-8BB4-E377A31CF334}" dt="2024-04-19T01:42:52.570" v="1100"/>
          <ac:graphicFrameMkLst>
            <pc:docMk/>
            <pc:sldMk cId="0" sldId="259"/>
            <ac:graphicFrameMk id="2" creationId="{447A300C-ED26-CFF1-9023-75476C3719EB}"/>
          </ac:graphicFrameMkLst>
        </pc:graphicFrameChg>
        <pc:graphicFrameChg chg="add mod">
          <ac:chgData name="Michelle Lewis" userId="aa163f3aef28a7ce" providerId="LiveId" clId="{034C8018-42D5-46DC-8BB4-E377A31CF334}" dt="2024-04-19T02:25:27.043" v="2062" actId="12084"/>
          <ac:graphicFrameMkLst>
            <pc:docMk/>
            <pc:sldMk cId="0" sldId="259"/>
            <ac:graphicFrameMk id="6" creationId="{97F689D8-DC0A-B67C-8072-65CCC0E9AE42}"/>
          </ac:graphicFrameMkLst>
        </pc:graphicFrameChg>
        <pc:graphicFrameChg chg="add mod">
          <ac:chgData name="Michelle Lewis" userId="aa163f3aef28a7ce" providerId="LiveId" clId="{034C8018-42D5-46DC-8BB4-E377A31CF334}" dt="2024-04-19T02:26:06.468" v="2072" actId="20577"/>
          <ac:graphicFrameMkLst>
            <pc:docMk/>
            <pc:sldMk cId="0" sldId="259"/>
            <ac:graphicFrameMk id="7" creationId="{C35D44D3-C792-7C36-7610-562A1FB20362}"/>
          </ac:graphicFrameMkLst>
        </pc:graphicFrameChg>
        <pc:graphicFrameChg chg="add mod">
          <ac:chgData name="Michelle Lewis" userId="aa163f3aef28a7ce" providerId="LiveId" clId="{034C8018-42D5-46DC-8BB4-E377A31CF334}" dt="2024-04-19T02:27:07.045" v="2093" actId="20577"/>
          <ac:graphicFrameMkLst>
            <pc:docMk/>
            <pc:sldMk cId="0" sldId="259"/>
            <ac:graphicFrameMk id="8" creationId="{D8A7FCB2-FBB0-63E5-1715-9FDEE80FCCE6}"/>
          </ac:graphicFrameMkLst>
        </pc:graphicFrameChg>
        <pc:picChg chg="add del mod">
          <ac:chgData name="Michelle Lewis" userId="aa163f3aef28a7ce" providerId="LiveId" clId="{034C8018-42D5-46DC-8BB4-E377A31CF334}" dt="2024-04-21T21:25:36.549" v="3279"/>
          <ac:picMkLst>
            <pc:docMk/>
            <pc:sldMk cId="0" sldId="259"/>
            <ac:picMk id="7" creationId="{30251ECE-8088-11D9-BB46-D6CC2FB7616F}"/>
          </ac:picMkLst>
        </pc:picChg>
        <pc:picChg chg="add del mod ord">
          <ac:chgData name="Michelle Lewis" userId="aa163f3aef28a7ce" providerId="LiveId" clId="{034C8018-42D5-46DC-8BB4-E377A31CF334}" dt="2024-04-21T21:25:51.341" v="3280"/>
          <ac:picMkLst>
            <pc:docMk/>
            <pc:sldMk cId="0" sldId="259"/>
            <ac:picMk id="14" creationId="{E5E994E9-99E0-6E4D-F3B7-8C717B4DCECB}"/>
          </ac:picMkLst>
        </pc:picChg>
        <pc:picChg chg="add del mod">
          <ac:chgData name="Michelle Lewis" userId="aa163f3aef28a7ce" providerId="LiveId" clId="{034C8018-42D5-46DC-8BB4-E377A31CF334}" dt="2024-04-21T21:27:03.841" v="3282"/>
          <ac:picMkLst>
            <pc:docMk/>
            <pc:sldMk cId="0" sldId="259"/>
            <ac:picMk id="15" creationId="{E09B89CF-E748-7D59-4F49-25576B35E63F}"/>
          </ac:picMkLst>
        </pc:picChg>
        <pc:picChg chg="add del mod ord">
          <ac:chgData name="Michelle Lewis" userId="aa163f3aef28a7ce" providerId="LiveId" clId="{034C8018-42D5-46DC-8BB4-E377A31CF334}" dt="2024-04-21T21:27:33.701" v="3283"/>
          <ac:picMkLst>
            <pc:docMk/>
            <pc:sldMk cId="0" sldId="259"/>
            <ac:picMk id="22" creationId="{5D677765-D37C-39F3-D3B1-E3CEE23C2D81}"/>
          </ac:picMkLst>
        </pc:picChg>
        <pc:picChg chg="add del mod">
          <ac:chgData name="Michelle Lewis" userId="aa163f3aef28a7ce" providerId="LiveId" clId="{034C8018-42D5-46DC-8BB4-E377A31CF334}" dt="2024-04-21T21:28:15.119" v="3285"/>
          <ac:picMkLst>
            <pc:docMk/>
            <pc:sldMk cId="0" sldId="259"/>
            <ac:picMk id="23" creationId="{28D93B26-B9B1-7143-C12B-96D49DD6A0AA}"/>
          </ac:picMkLst>
        </pc:picChg>
        <pc:picChg chg="add del mod ord">
          <ac:chgData name="Michelle Lewis" userId="aa163f3aef28a7ce" providerId="LiveId" clId="{034C8018-42D5-46DC-8BB4-E377A31CF334}" dt="2024-04-21T21:28:43.005" v="3286"/>
          <ac:picMkLst>
            <pc:docMk/>
            <pc:sldMk cId="0" sldId="259"/>
            <ac:picMk id="28" creationId="{A0E6AB4F-15EF-F404-E13C-5A6318C0C597}"/>
          </ac:picMkLst>
        </pc:picChg>
        <pc:picChg chg="add del mod">
          <ac:chgData name="Michelle Lewis" userId="aa163f3aef28a7ce" providerId="LiveId" clId="{034C8018-42D5-46DC-8BB4-E377A31CF334}" dt="2024-04-21T21:29:18.817" v="3288"/>
          <ac:picMkLst>
            <pc:docMk/>
            <pc:sldMk cId="0" sldId="259"/>
            <ac:picMk id="29" creationId="{60077AE6-73FD-F8C5-90F9-B9D62EB7E0A7}"/>
          </ac:picMkLst>
        </pc:picChg>
        <pc:picChg chg="add del mod ord">
          <ac:chgData name="Michelle Lewis" userId="aa163f3aef28a7ce" providerId="LiveId" clId="{034C8018-42D5-46DC-8BB4-E377A31CF334}" dt="2024-04-21T21:29:44.450" v="3289"/>
          <ac:picMkLst>
            <pc:docMk/>
            <pc:sldMk cId="0" sldId="259"/>
            <ac:picMk id="162" creationId="{9386F5D5-42AA-2724-FCBB-DD12ADF7CACD}"/>
          </ac:picMkLst>
        </pc:picChg>
        <pc:picChg chg="add mod">
          <ac:chgData name="Michelle Lewis" userId="aa163f3aef28a7ce" providerId="LiveId" clId="{034C8018-42D5-46DC-8BB4-E377A31CF334}" dt="2024-04-21T21:29:44.450" v="3289"/>
          <ac:picMkLst>
            <pc:docMk/>
            <pc:sldMk cId="0" sldId="259"/>
            <ac:picMk id="163" creationId="{881804C4-310B-7AEA-A5B9-8987D40AEDFB}"/>
          </ac:picMkLst>
        </pc:picChg>
      </pc:sldChg>
      <pc:sldChg chg="addSp delSp modSp mod modTransition modAnim">
        <pc:chgData name="Michelle Lewis" userId="aa163f3aef28a7ce" providerId="LiveId" clId="{034C8018-42D5-46DC-8BB4-E377A31CF334}" dt="2024-04-21T21:33:30.344" v="3299"/>
        <pc:sldMkLst>
          <pc:docMk/>
          <pc:sldMk cId="0" sldId="260"/>
        </pc:sldMkLst>
        <pc:spChg chg="mod">
          <ac:chgData name="Michelle Lewis" userId="aa163f3aef28a7ce" providerId="LiveId" clId="{034C8018-42D5-46DC-8BB4-E377A31CF334}" dt="2024-04-19T02:54:37.086" v="2372" actId="255"/>
          <ac:spMkLst>
            <pc:docMk/>
            <pc:sldMk cId="0" sldId="260"/>
            <ac:spMk id="174" creationId="{00000000-0000-0000-0000-000000000000}"/>
          </ac:spMkLst>
        </pc:spChg>
        <pc:spChg chg="mod">
          <ac:chgData name="Michelle Lewis" userId="aa163f3aef28a7ce" providerId="LiveId" clId="{034C8018-42D5-46DC-8BB4-E377A31CF334}" dt="2024-04-21T18:16:31.169" v="2824" actId="20577"/>
          <ac:spMkLst>
            <pc:docMk/>
            <pc:sldMk cId="0" sldId="260"/>
            <ac:spMk id="175" creationId="{00000000-0000-0000-0000-000000000000}"/>
          </ac:spMkLst>
        </pc:spChg>
        <pc:picChg chg="add del mod">
          <ac:chgData name="Michelle Lewis" userId="aa163f3aef28a7ce" providerId="LiveId" clId="{034C8018-42D5-46DC-8BB4-E377A31CF334}" dt="2024-04-21T21:30:56.936" v="3292"/>
          <ac:picMkLst>
            <pc:docMk/>
            <pc:sldMk cId="0" sldId="260"/>
            <ac:picMk id="19" creationId="{6ACBBCF5-8F70-D7F1-F737-1F1B634D7EDD}"/>
          </ac:picMkLst>
        </pc:picChg>
        <pc:picChg chg="add del mod ord">
          <ac:chgData name="Michelle Lewis" userId="aa163f3aef28a7ce" providerId="LiveId" clId="{034C8018-42D5-46DC-8BB4-E377A31CF334}" dt="2024-04-21T21:31:32.442" v="3293"/>
          <ac:picMkLst>
            <pc:docMk/>
            <pc:sldMk cId="0" sldId="260"/>
            <ac:picMk id="22" creationId="{DCCD92DC-A038-2BCF-6788-D40A2AFBF441}"/>
          </ac:picMkLst>
        </pc:picChg>
        <pc:picChg chg="add del mod">
          <ac:chgData name="Michelle Lewis" userId="aa163f3aef28a7ce" providerId="LiveId" clId="{034C8018-42D5-46DC-8BB4-E377A31CF334}" dt="2024-04-21T21:31:35.878" v="3295"/>
          <ac:picMkLst>
            <pc:docMk/>
            <pc:sldMk cId="0" sldId="260"/>
            <ac:picMk id="23" creationId="{1850F602-A4B4-87CE-CB48-00FA12C40A71}"/>
          </ac:picMkLst>
        </pc:picChg>
        <pc:picChg chg="add del mod ord">
          <ac:chgData name="Michelle Lewis" userId="aa163f3aef28a7ce" providerId="LiveId" clId="{034C8018-42D5-46DC-8BB4-E377A31CF334}" dt="2024-04-21T21:32:11.509" v="3296"/>
          <ac:picMkLst>
            <pc:docMk/>
            <pc:sldMk cId="0" sldId="260"/>
            <ac:picMk id="26" creationId="{088EBC5D-2130-F536-8A3A-EF7893AAFBCB}"/>
          </ac:picMkLst>
        </pc:picChg>
        <pc:picChg chg="add del mod">
          <ac:chgData name="Michelle Lewis" userId="aa163f3aef28a7ce" providerId="LiveId" clId="{034C8018-42D5-46DC-8BB4-E377A31CF334}" dt="2024-04-21T21:32:14.693" v="3298"/>
          <ac:picMkLst>
            <pc:docMk/>
            <pc:sldMk cId="0" sldId="260"/>
            <ac:picMk id="27" creationId="{5A676EF6-AF3C-70C1-BBF0-EB19761C7484}"/>
          </ac:picMkLst>
        </pc:picChg>
        <pc:picChg chg="add del mod ord">
          <ac:chgData name="Michelle Lewis" userId="aa163f3aef28a7ce" providerId="LiveId" clId="{034C8018-42D5-46DC-8BB4-E377A31CF334}" dt="2024-04-21T21:33:30.344" v="3299"/>
          <ac:picMkLst>
            <pc:docMk/>
            <pc:sldMk cId="0" sldId="260"/>
            <ac:picMk id="30" creationId="{0C6F4210-44D5-3B85-F67D-026D223D5B27}"/>
          </ac:picMkLst>
        </pc:picChg>
        <pc:picChg chg="add mod">
          <ac:chgData name="Michelle Lewis" userId="aa163f3aef28a7ce" providerId="LiveId" clId="{034C8018-42D5-46DC-8BB4-E377A31CF334}" dt="2024-04-21T21:33:30.344" v="3299"/>
          <ac:picMkLst>
            <pc:docMk/>
            <pc:sldMk cId="0" sldId="260"/>
            <ac:picMk id="31" creationId="{F0311A1C-B168-2D59-4E6D-B383CAF887CD}"/>
          </ac:picMkLst>
        </pc:picChg>
      </pc:sldChg>
      <pc:sldChg chg="addSp delSp modSp mod modTransition modAnim">
        <pc:chgData name="Michelle Lewis" userId="aa163f3aef28a7ce" providerId="LiveId" clId="{034C8018-42D5-46DC-8BB4-E377A31CF334}" dt="2024-04-21T21:37:25.029" v="3309"/>
        <pc:sldMkLst>
          <pc:docMk/>
          <pc:sldMk cId="0" sldId="261"/>
        </pc:sldMkLst>
        <pc:graphicFrameChg chg="add mod modGraphic">
          <ac:chgData name="Michelle Lewis" userId="aa163f3aef28a7ce" providerId="LiveId" clId="{034C8018-42D5-46DC-8BB4-E377A31CF334}" dt="2024-04-19T03:11:31.553" v="2595" actId="14100"/>
          <ac:graphicFrameMkLst>
            <pc:docMk/>
            <pc:sldMk cId="0" sldId="261"/>
            <ac:graphicFrameMk id="2" creationId="{DAD9D9B3-C2AE-AE3F-F229-D93746C4F366}"/>
          </ac:graphicFrameMkLst>
        </pc:graphicFrameChg>
        <pc:graphicFrameChg chg="add mod modGraphic">
          <ac:chgData name="Michelle Lewis" userId="aa163f3aef28a7ce" providerId="LiveId" clId="{034C8018-42D5-46DC-8BB4-E377A31CF334}" dt="2024-04-19T03:12:04.554" v="2598" actId="14100"/>
          <ac:graphicFrameMkLst>
            <pc:docMk/>
            <pc:sldMk cId="0" sldId="261"/>
            <ac:graphicFrameMk id="3" creationId="{F102F310-B1CE-C068-4047-D0CF121847D1}"/>
          </ac:graphicFrameMkLst>
        </pc:graphicFrameChg>
        <pc:graphicFrameChg chg="add del mod modGraphic">
          <ac:chgData name="Michelle Lewis" userId="aa163f3aef28a7ce" providerId="LiveId" clId="{034C8018-42D5-46DC-8BB4-E377A31CF334}" dt="2024-04-19T03:15:43.708" v="2613" actId="478"/>
          <ac:graphicFrameMkLst>
            <pc:docMk/>
            <pc:sldMk cId="0" sldId="261"/>
            <ac:graphicFrameMk id="4" creationId="{E264EC00-3291-5ABC-C4F6-31E1BBA570F9}"/>
          </ac:graphicFrameMkLst>
        </pc:graphicFrameChg>
        <pc:graphicFrameChg chg="add del mod modGraphic">
          <ac:chgData name="Michelle Lewis" userId="aa163f3aef28a7ce" providerId="LiveId" clId="{034C8018-42D5-46DC-8BB4-E377A31CF334}" dt="2024-04-19T03:17:16.816" v="2619" actId="3680"/>
          <ac:graphicFrameMkLst>
            <pc:docMk/>
            <pc:sldMk cId="0" sldId="261"/>
            <ac:graphicFrameMk id="5" creationId="{C8BBF23E-FB70-4230-884C-B6793D8423B3}"/>
          </ac:graphicFrameMkLst>
        </pc:graphicFrameChg>
        <pc:graphicFrameChg chg="add mod modGraphic">
          <ac:chgData name="Michelle Lewis" userId="aa163f3aef28a7ce" providerId="LiveId" clId="{034C8018-42D5-46DC-8BB4-E377A31CF334}" dt="2024-04-19T03:21:43.855" v="2669" actId="20577"/>
          <ac:graphicFrameMkLst>
            <pc:docMk/>
            <pc:sldMk cId="0" sldId="261"/>
            <ac:graphicFrameMk id="6" creationId="{74472877-1D71-3DD2-5579-2CC6F72D4F9D}"/>
          </ac:graphicFrameMkLst>
        </pc:graphicFrameChg>
        <pc:picChg chg="add del mod">
          <ac:chgData name="Michelle Lewis" userId="aa163f3aef28a7ce" providerId="LiveId" clId="{034C8018-42D5-46DC-8BB4-E377A31CF334}" dt="2024-04-21T21:35:18.108" v="3302"/>
          <ac:picMkLst>
            <pc:docMk/>
            <pc:sldMk cId="0" sldId="261"/>
            <ac:picMk id="10" creationId="{ADD24A04-96C7-3ABE-B3D3-8D0FB9E9C959}"/>
          </ac:picMkLst>
        </pc:picChg>
        <pc:picChg chg="add del mod ord">
          <ac:chgData name="Michelle Lewis" userId="aa163f3aef28a7ce" providerId="LiveId" clId="{034C8018-42D5-46DC-8BB4-E377A31CF334}" dt="2024-04-21T21:35:36.463" v="3303"/>
          <ac:picMkLst>
            <pc:docMk/>
            <pc:sldMk cId="0" sldId="261"/>
            <ac:picMk id="13" creationId="{3CD0D8E2-2941-3526-6383-D4F94C936D86}"/>
          </ac:picMkLst>
        </pc:picChg>
        <pc:picChg chg="add del mod">
          <ac:chgData name="Michelle Lewis" userId="aa163f3aef28a7ce" providerId="LiveId" clId="{034C8018-42D5-46DC-8BB4-E377A31CF334}" dt="2024-04-21T21:36:00.652" v="3305"/>
          <ac:picMkLst>
            <pc:docMk/>
            <pc:sldMk cId="0" sldId="261"/>
            <ac:picMk id="14" creationId="{54327787-B1D9-3D83-2739-B91078571EC1}"/>
          </ac:picMkLst>
        </pc:picChg>
        <pc:picChg chg="add del mod ord">
          <ac:chgData name="Michelle Lewis" userId="aa163f3aef28a7ce" providerId="LiveId" clId="{034C8018-42D5-46DC-8BB4-E377A31CF334}" dt="2024-04-21T21:36:33.149" v="3306"/>
          <ac:picMkLst>
            <pc:docMk/>
            <pc:sldMk cId="0" sldId="261"/>
            <ac:picMk id="19" creationId="{426C7C8A-5455-F1B4-C03E-014040A4A58D}"/>
          </ac:picMkLst>
        </pc:picChg>
        <pc:picChg chg="add del mod">
          <ac:chgData name="Michelle Lewis" userId="aa163f3aef28a7ce" providerId="LiveId" clId="{034C8018-42D5-46DC-8BB4-E377A31CF334}" dt="2024-04-21T21:36:35.884" v="3308"/>
          <ac:picMkLst>
            <pc:docMk/>
            <pc:sldMk cId="0" sldId="261"/>
            <ac:picMk id="20" creationId="{99B800B0-D334-769F-D2B5-0D088F8A1B38}"/>
          </ac:picMkLst>
        </pc:picChg>
        <pc:picChg chg="add del mod ord">
          <ac:chgData name="Michelle Lewis" userId="aa163f3aef28a7ce" providerId="LiveId" clId="{034C8018-42D5-46DC-8BB4-E377A31CF334}" dt="2024-04-21T21:37:25.029" v="3309"/>
          <ac:picMkLst>
            <pc:docMk/>
            <pc:sldMk cId="0" sldId="261"/>
            <ac:picMk id="23" creationId="{474D4384-7DD9-FF64-2AA2-AD120C9EEBEF}"/>
          </ac:picMkLst>
        </pc:picChg>
        <pc:picChg chg="add mod">
          <ac:chgData name="Michelle Lewis" userId="aa163f3aef28a7ce" providerId="LiveId" clId="{034C8018-42D5-46DC-8BB4-E377A31CF334}" dt="2024-04-21T21:37:25.029" v="3309"/>
          <ac:picMkLst>
            <pc:docMk/>
            <pc:sldMk cId="0" sldId="261"/>
            <ac:picMk id="24" creationId="{7455185C-6EFA-417C-4B93-50204F292B7F}"/>
          </ac:picMkLst>
        </pc:picChg>
      </pc:sldChg>
      <pc:sldChg chg="addSp delSp modSp mod modTransition modAnim">
        <pc:chgData name="Michelle Lewis" userId="aa163f3aef28a7ce" providerId="LiveId" clId="{034C8018-42D5-46DC-8BB4-E377A31CF334}" dt="2024-04-21T21:39:39.853" v="3313"/>
        <pc:sldMkLst>
          <pc:docMk/>
          <pc:sldMk cId="0" sldId="262"/>
        </pc:sldMkLst>
        <pc:spChg chg="mod">
          <ac:chgData name="Michelle Lewis" userId="aa163f3aef28a7ce" providerId="LiveId" clId="{034C8018-42D5-46DC-8BB4-E377A31CF334}" dt="2024-04-21T19:32:33.514" v="3223" actId="20577"/>
          <ac:spMkLst>
            <pc:docMk/>
            <pc:sldMk cId="0" sldId="262"/>
            <ac:spMk id="189" creationId="{00000000-0000-0000-0000-000000000000}"/>
          </ac:spMkLst>
        </pc:spChg>
        <pc:graphicFrameChg chg="mod modGraphic">
          <ac:chgData name="Michelle Lewis" userId="aa163f3aef28a7ce" providerId="LiveId" clId="{034C8018-42D5-46DC-8BB4-E377A31CF334}" dt="2024-04-21T19:32:44.089" v="3224" actId="1076"/>
          <ac:graphicFrameMkLst>
            <pc:docMk/>
            <pc:sldMk cId="0" sldId="262"/>
            <ac:graphicFrameMk id="2" creationId="{279AE7F4-208D-162C-6C5F-9746474213FA}"/>
          </ac:graphicFrameMkLst>
        </pc:graphicFrameChg>
        <pc:picChg chg="add del mod">
          <ac:chgData name="Michelle Lewis" userId="aa163f3aef28a7ce" providerId="LiveId" clId="{034C8018-42D5-46DC-8BB4-E377A31CF334}" dt="2024-04-21T21:38:47.515" v="3312"/>
          <ac:picMkLst>
            <pc:docMk/>
            <pc:sldMk cId="0" sldId="262"/>
            <ac:picMk id="13" creationId="{3A9174B7-70A1-B043-FF75-7597038453E3}"/>
          </ac:picMkLst>
        </pc:picChg>
        <pc:picChg chg="add del mod ord">
          <ac:chgData name="Michelle Lewis" userId="aa163f3aef28a7ce" providerId="LiveId" clId="{034C8018-42D5-46DC-8BB4-E377A31CF334}" dt="2024-04-21T21:39:39.853" v="3313"/>
          <ac:picMkLst>
            <pc:docMk/>
            <pc:sldMk cId="0" sldId="262"/>
            <ac:picMk id="16" creationId="{519233AF-D47B-74F0-3C4D-AD7C86621154}"/>
          </ac:picMkLst>
        </pc:picChg>
        <pc:picChg chg="add mod">
          <ac:chgData name="Michelle Lewis" userId="aa163f3aef28a7ce" providerId="LiveId" clId="{034C8018-42D5-46DC-8BB4-E377A31CF334}" dt="2024-04-21T21:39:39.853" v="3313"/>
          <ac:picMkLst>
            <pc:docMk/>
            <pc:sldMk cId="0" sldId="262"/>
            <ac:picMk id="17" creationId="{8081ACB3-68BA-C857-B64C-87732F05CC37}"/>
          </ac:picMkLst>
        </pc:picChg>
      </pc:sldChg>
      <pc:sldChg chg="addSp delSp modSp mod modTransition modAnim">
        <pc:chgData name="Michelle Lewis" userId="aa163f3aef28a7ce" providerId="LiveId" clId="{034C8018-42D5-46DC-8BB4-E377A31CF334}" dt="2024-04-21T21:42:48.590" v="3320"/>
        <pc:sldMkLst>
          <pc:docMk/>
          <pc:sldMk cId="0" sldId="263"/>
        </pc:sldMkLst>
        <pc:spChg chg="mod">
          <ac:chgData name="Michelle Lewis" userId="aa163f3aef28a7ce" providerId="LiveId" clId="{034C8018-42D5-46DC-8BB4-E377A31CF334}" dt="2024-04-21T20:09:32.408" v="3249" actId="20577"/>
          <ac:spMkLst>
            <pc:docMk/>
            <pc:sldMk cId="0" sldId="263"/>
            <ac:spMk id="196" creationId="{00000000-0000-0000-0000-000000000000}"/>
          </ac:spMkLst>
        </pc:spChg>
        <pc:picChg chg="add del mod">
          <ac:chgData name="Michelle Lewis" userId="aa163f3aef28a7ce" providerId="LiveId" clId="{034C8018-42D5-46DC-8BB4-E377A31CF334}" dt="2024-04-21T21:41:29.960" v="3316"/>
          <ac:picMkLst>
            <pc:docMk/>
            <pc:sldMk cId="0" sldId="263"/>
            <ac:picMk id="10" creationId="{8697A98C-8B75-46B3-718B-8B01FD8855CD}"/>
          </ac:picMkLst>
        </pc:picChg>
        <pc:picChg chg="add del mod ord">
          <ac:chgData name="Michelle Lewis" userId="aa163f3aef28a7ce" providerId="LiveId" clId="{034C8018-42D5-46DC-8BB4-E377A31CF334}" dt="2024-04-21T21:41:41.454" v="3317"/>
          <ac:picMkLst>
            <pc:docMk/>
            <pc:sldMk cId="0" sldId="263"/>
            <ac:picMk id="13" creationId="{99251A1C-0B1C-3EEC-D66C-38308155F3D0}"/>
          </ac:picMkLst>
        </pc:picChg>
        <pc:picChg chg="add del mod">
          <ac:chgData name="Michelle Lewis" userId="aa163f3aef28a7ce" providerId="LiveId" clId="{034C8018-42D5-46DC-8BB4-E377A31CF334}" dt="2024-04-21T21:41:48.242" v="3319"/>
          <ac:picMkLst>
            <pc:docMk/>
            <pc:sldMk cId="0" sldId="263"/>
            <ac:picMk id="14" creationId="{16C38695-CFD9-514C-2F03-0CF0260A490C}"/>
          </ac:picMkLst>
        </pc:picChg>
        <pc:picChg chg="add del mod ord">
          <ac:chgData name="Michelle Lewis" userId="aa163f3aef28a7ce" providerId="LiveId" clId="{034C8018-42D5-46DC-8BB4-E377A31CF334}" dt="2024-04-21T21:42:48.590" v="3320"/>
          <ac:picMkLst>
            <pc:docMk/>
            <pc:sldMk cId="0" sldId="263"/>
            <ac:picMk id="17" creationId="{C340D467-C24A-0320-4081-5ACBF8AA855B}"/>
          </ac:picMkLst>
        </pc:picChg>
        <pc:picChg chg="add mod">
          <ac:chgData name="Michelle Lewis" userId="aa163f3aef28a7ce" providerId="LiveId" clId="{034C8018-42D5-46DC-8BB4-E377A31CF334}" dt="2024-04-21T21:42:48.590" v="3320"/>
          <ac:picMkLst>
            <pc:docMk/>
            <pc:sldMk cId="0" sldId="263"/>
            <ac:picMk id="18" creationId="{DF082CE6-07C5-4A31-17A0-DD1D25E98007}"/>
          </ac:picMkLst>
        </pc:picChg>
      </pc:sldChg>
      <pc:sldChg chg="addSp delSp modSp mod modTransition modAnim">
        <pc:chgData name="Michelle Lewis" userId="aa163f3aef28a7ce" providerId="LiveId" clId="{034C8018-42D5-46DC-8BB4-E377A31CF334}" dt="2024-04-21T22:07:48.333" v="3360"/>
        <pc:sldMkLst>
          <pc:docMk/>
          <pc:sldMk cId="0" sldId="264"/>
        </pc:sldMkLst>
        <pc:picChg chg="add del mod">
          <ac:chgData name="Michelle Lewis" userId="aa163f3aef28a7ce" providerId="LiveId" clId="{034C8018-42D5-46DC-8BB4-E377A31CF334}" dt="2024-04-21T21:51:18.198" v="3329"/>
          <ac:picMkLst>
            <pc:docMk/>
            <pc:sldMk cId="0" sldId="264"/>
            <ac:picMk id="6" creationId="{EFBE3C39-FCB7-953F-9093-5A8BD5475600}"/>
          </ac:picMkLst>
        </pc:picChg>
        <pc:picChg chg="add del mod ord">
          <ac:chgData name="Michelle Lewis" userId="aa163f3aef28a7ce" providerId="LiveId" clId="{034C8018-42D5-46DC-8BB4-E377A31CF334}" dt="2024-04-21T21:53:22.712" v="3330"/>
          <ac:picMkLst>
            <pc:docMk/>
            <pc:sldMk cId="0" sldId="264"/>
            <ac:picMk id="9" creationId="{A0985CF9-1C74-256C-C20E-88B06DD1E277}"/>
          </ac:picMkLst>
        </pc:picChg>
        <pc:picChg chg="add del mod">
          <ac:chgData name="Michelle Lewis" userId="aa163f3aef28a7ce" providerId="LiveId" clId="{034C8018-42D5-46DC-8BB4-E377A31CF334}" dt="2024-04-21T21:53:26.860" v="3332"/>
          <ac:picMkLst>
            <pc:docMk/>
            <pc:sldMk cId="0" sldId="264"/>
            <ac:picMk id="10" creationId="{F3B4870D-6748-3CE1-6C88-C066B6E0873D}"/>
          </ac:picMkLst>
        </pc:picChg>
        <pc:picChg chg="add del mod ord">
          <ac:chgData name="Michelle Lewis" userId="aa163f3aef28a7ce" providerId="LiveId" clId="{034C8018-42D5-46DC-8BB4-E377A31CF334}" dt="2024-04-21T21:53:39.627" v="3333"/>
          <ac:picMkLst>
            <pc:docMk/>
            <pc:sldMk cId="0" sldId="264"/>
            <ac:picMk id="13" creationId="{446D2C5C-E617-F8C8-1AE9-EEDA02AA0BC0}"/>
          </ac:picMkLst>
        </pc:picChg>
        <pc:picChg chg="add del mod">
          <ac:chgData name="Michelle Lewis" userId="aa163f3aef28a7ce" providerId="LiveId" clId="{034C8018-42D5-46DC-8BB4-E377A31CF334}" dt="2024-04-21T21:53:42.192" v="3335"/>
          <ac:picMkLst>
            <pc:docMk/>
            <pc:sldMk cId="0" sldId="264"/>
            <ac:picMk id="14" creationId="{372BA24C-E9E5-9C67-8402-A09CBF4589B0}"/>
          </ac:picMkLst>
        </pc:picChg>
        <pc:picChg chg="add del mod ord">
          <ac:chgData name="Michelle Lewis" userId="aa163f3aef28a7ce" providerId="LiveId" clId="{034C8018-42D5-46DC-8BB4-E377A31CF334}" dt="2024-04-21T21:54:05.842" v="3336"/>
          <ac:picMkLst>
            <pc:docMk/>
            <pc:sldMk cId="0" sldId="264"/>
            <ac:picMk id="17" creationId="{5B83A8D5-E7FF-DF0C-A95E-E49E2ADF51B8}"/>
          </ac:picMkLst>
        </pc:picChg>
        <pc:picChg chg="add del mod">
          <ac:chgData name="Michelle Lewis" userId="aa163f3aef28a7ce" providerId="LiveId" clId="{034C8018-42D5-46DC-8BB4-E377A31CF334}" dt="2024-04-21T21:54:09.146" v="3338"/>
          <ac:picMkLst>
            <pc:docMk/>
            <pc:sldMk cId="0" sldId="264"/>
            <ac:picMk id="18" creationId="{7AFB0222-43FA-F228-1FD0-F12C12D6B307}"/>
          </ac:picMkLst>
        </pc:picChg>
        <pc:picChg chg="add del mod ord">
          <ac:chgData name="Michelle Lewis" userId="aa163f3aef28a7ce" providerId="LiveId" clId="{034C8018-42D5-46DC-8BB4-E377A31CF334}" dt="2024-04-21T21:54:38.940" v="3339"/>
          <ac:picMkLst>
            <pc:docMk/>
            <pc:sldMk cId="0" sldId="264"/>
            <ac:picMk id="21" creationId="{A55BD919-8592-5D36-4932-2E3684D80AB3}"/>
          </ac:picMkLst>
        </pc:picChg>
        <pc:picChg chg="add del mod">
          <ac:chgData name="Michelle Lewis" userId="aa163f3aef28a7ce" providerId="LiveId" clId="{034C8018-42D5-46DC-8BB4-E377A31CF334}" dt="2024-04-21T21:54:41.261" v="3341"/>
          <ac:picMkLst>
            <pc:docMk/>
            <pc:sldMk cId="0" sldId="264"/>
            <ac:picMk id="22" creationId="{4759E4CF-4CE5-E6A3-8E54-57BE7CC17985}"/>
          </ac:picMkLst>
        </pc:picChg>
        <pc:picChg chg="add del mod ord">
          <ac:chgData name="Michelle Lewis" userId="aa163f3aef28a7ce" providerId="LiveId" clId="{034C8018-42D5-46DC-8BB4-E377A31CF334}" dt="2024-04-21T21:57:07.906" v="3342"/>
          <ac:picMkLst>
            <pc:docMk/>
            <pc:sldMk cId="0" sldId="264"/>
            <ac:picMk id="25" creationId="{E7F3E4C0-9571-F87A-1816-CDEBB6C405EF}"/>
          </ac:picMkLst>
        </pc:picChg>
        <pc:picChg chg="add del mod">
          <ac:chgData name="Michelle Lewis" userId="aa163f3aef28a7ce" providerId="LiveId" clId="{034C8018-42D5-46DC-8BB4-E377A31CF334}" dt="2024-04-21T21:57:25.369" v="3344"/>
          <ac:picMkLst>
            <pc:docMk/>
            <pc:sldMk cId="0" sldId="264"/>
            <ac:picMk id="26" creationId="{E230D1FB-5959-796D-5399-4631CD2E6132}"/>
          </ac:picMkLst>
        </pc:picChg>
        <pc:picChg chg="add del mod ord">
          <ac:chgData name="Michelle Lewis" userId="aa163f3aef28a7ce" providerId="LiveId" clId="{034C8018-42D5-46DC-8BB4-E377A31CF334}" dt="2024-04-21T21:57:57.512" v="3345"/>
          <ac:picMkLst>
            <pc:docMk/>
            <pc:sldMk cId="0" sldId="264"/>
            <ac:picMk id="28" creationId="{B3F4EF02-7F78-9AB3-235F-CF812183F22D}"/>
          </ac:picMkLst>
        </pc:picChg>
        <pc:picChg chg="add del mod">
          <ac:chgData name="Michelle Lewis" userId="aa163f3aef28a7ce" providerId="LiveId" clId="{034C8018-42D5-46DC-8BB4-E377A31CF334}" dt="2024-04-21T21:57:59.814" v="3347"/>
          <ac:picMkLst>
            <pc:docMk/>
            <pc:sldMk cId="0" sldId="264"/>
            <ac:picMk id="29" creationId="{953C7117-88D5-AC64-FEF9-35746157D938}"/>
          </ac:picMkLst>
        </pc:picChg>
        <pc:picChg chg="add del mod ord">
          <ac:chgData name="Michelle Lewis" userId="aa163f3aef28a7ce" providerId="LiveId" clId="{034C8018-42D5-46DC-8BB4-E377A31CF334}" dt="2024-04-21T22:03:36.182" v="3348"/>
          <ac:picMkLst>
            <pc:docMk/>
            <pc:sldMk cId="0" sldId="264"/>
            <ac:picMk id="192" creationId="{2A6EEA9B-EE46-16BA-C450-17765B345476}"/>
          </ac:picMkLst>
        </pc:picChg>
        <pc:picChg chg="add del mod">
          <ac:chgData name="Michelle Lewis" userId="aa163f3aef28a7ce" providerId="LiveId" clId="{034C8018-42D5-46DC-8BB4-E377A31CF334}" dt="2024-04-21T22:03:39.941" v="3350"/>
          <ac:picMkLst>
            <pc:docMk/>
            <pc:sldMk cId="0" sldId="264"/>
            <ac:picMk id="193" creationId="{3A8A9ABF-3822-4601-8DFE-2233B7FCB377}"/>
          </ac:picMkLst>
        </pc:picChg>
        <pc:picChg chg="add del mod ord">
          <ac:chgData name="Michelle Lewis" userId="aa163f3aef28a7ce" providerId="LiveId" clId="{034C8018-42D5-46DC-8BB4-E377A31CF334}" dt="2024-04-21T22:04:05.232" v="3351"/>
          <ac:picMkLst>
            <pc:docMk/>
            <pc:sldMk cId="0" sldId="264"/>
            <ac:picMk id="196" creationId="{6B3DB91C-F76F-255F-166C-52A1C8C10769}"/>
          </ac:picMkLst>
        </pc:picChg>
        <pc:picChg chg="add del mod">
          <ac:chgData name="Michelle Lewis" userId="aa163f3aef28a7ce" providerId="LiveId" clId="{034C8018-42D5-46DC-8BB4-E377A31CF334}" dt="2024-04-21T22:04:07.134" v="3353"/>
          <ac:picMkLst>
            <pc:docMk/>
            <pc:sldMk cId="0" sldId="264"/>
            <ac:picMk id="197" creationId="{74FE39F9-8E54-DA80-3EA5-0CDE3AB39962}"/>
          </ac:picMkLst>
        </pc:picChg>
        <pc:picChg chg="add del mod ord">
          <ac:chgData name="Michelle Lewis" userId="aa163f3aef28a7ce" providerId="LiveId" clId="{034C8018-42D5-46DC-8BB4-E377A31CF334}" dt="2024-04-21T22:04:41.310" v="3354"/>
          <ac:picMkLst>
            <pc:docMk/>
            <pc:sldMk cId="0" sldId="264"/>
            <ac:picMk id="200" creationId="{2E667CCD-6CD6-2C21-4ED6-9768EBF1FA91}"/>
          </ac:picMkLst>
        </pc:picChg>
        <pc:picChg chg="add del mod">
          <ac:chgData name="Michelle Lewis" userId="aa163f3aef28a7ce" providerId="LiveId" clId="{034C8018-42D5-46DC-8BB4-E377A31CF334}" dt="2024-04-21T22:04:44.831" v="3356"/>
          <ac:picMkLst>
            <pc:docMk/>
            <pc:sldMk cId="0" sldId="264"/>
            <ac:picMk id="201" creationId="{BC8029DE-D290-2ED7-8DD2-CD6E724BFCC0}"/>
          </ac:picMkLst>
        </pc:picChg>
        <pc:picChg chg="add del mod ord">
          <ac:chgData name="Michelle Lewis" userId="aa163f3aef28a7ce" providerId="LiveId" clId="{034C8018-42D5-46DC-8BB4-E377A31CF334}" dt="2024-04-21T22:04:51.764" v="3357"/>
          <ac:picMkLst>
            <pc:docMk/>
            <pc:sldMk cId="0" sldId="264"/>
            <ac:picMk id="207" creationId="{ECA80803-1EBB-F372-E2AC-9BEB51D42714}"/>
          </ac:picMkLst>
        </pc:picChg>
        <pc:picChg chg="add del mod">
          <ac:chgData name="Michelle Lewis" userId="aa163f3aef28a7ce" providerId="LiveId" clId="{034C8018-42D5-46DC-8BB4-E377A31CF334}" dt="2024-04-21T22:05:01.192" v="3359"/>
          <ac:picMkLst>
            <pc:docMk/>
            <pc:sldMk cId="0" sldId="264"/>
            <ac:picMk id="208" creationId="{AF85890B-1F4B-F9E1-6BA9-F5A2C9C5C4C4}"/>
          </ac:picMkLst>
        </pc:picChg>
        <pc:picChg chg="add del mod ord">
          <ac:chgData name="Michelle Lewis" userId="aa163f3aef28a7ce" providerId="LiveId" clId="{034C8018-42D5-46DC-8BB4-E377A31CF334}" dt="2024-04-21T22:07:48.333" v="3360"/>
          <ac:picMkLst>
            <pc:docMk/>
            <pc:sldMk cId="0" sldId="264"/>
            <ac:picMk id="211" creationId="{DF42F263-A2B2-2A65-929D-1231AAAE5B1D}"/>
          </ac:picMkLst>
        </pc:picChg>
        <pc:picChg chg="add mod">
          <ac:chgData name="Michelle Lewis" userId="aa163f3aef28a7ce" providerId="LiveId" clId="{034C8018-42D5-46DC-8BB4-E377A31CF334}" dt="2024-04-21T22:07:48.333" v="3360"/>
          <ac:picMkLst>
            <pc:docMk/>
            <pc:sldMk cId="0" sldId="264"/>
            <ac:picMk id="212" creationId="{04852364-01C5-CEBC-7239-8C68434E7E67}"/>
          </ac:picMkLst>
        </pc:picChg>
      </pc:sldChg>
      <pc:sldChg chg="addSp delSp modSp mod modTransition modAnim">
        <pc:chgData name="Michelle Lewis" userId="aa163f3aef28a7ce" providerId="LiveId" clId="{034C8018-42D5-46DC-8BB4-E377A31CF334}" dt="2024-04-21T22:11:30.123" v="3364"/>
        <pc:sldMkLst>
          <pc:docMk/>
          <pc:sldMk cId="0" sldId="265"/>
        </pc:sldMkLst>
        <pc:picChg chg="add del mod">
          <ac:chgData name="Michelle Lewis" userId="aa163f3aef28a7ce" providerId="LiveId" clId="{034C8018-42D5-46DC-8BB4-E377A31CF334}" dt="2024-04-21T22:10:52.997" v="3363"/>
          <ac:picMkLst>
            <pc:docMk/>
            <pc:sldMk cId="0" sldId="265"/>
            <ac:picMk id="11" creationId="{84D81929-F303-C342-F507-AFA7F1E16372}"/>
          </ac:picMkLst>
        </pc:picChg>
        <pc:picChg chg="add del mod ord">
          <ac:chgData name="Michelle Lewis" userId="aa163f3aef28a7ce" providerId="LiveId" clId="{034C8018-42D5-46DC-8BB4-E377A31CF334}" dt="2024-04-21T22:11:30.123" v="3364"/>
          <ac:picMkLst>
            <pc:docMk/>
            <pc:sldMk cId="0" sldId="265"/>
            <ac:picMk id="14" creationId="{C49FB3CB-6D7D-F3E2-ECD4-A4B698BCD5C3}"/>
          </ac:picMkLst>
        </pc:picChg>
        <pc:picChg chg="add mod">
          <ac:chgData name="Michelle Lewis" userId="aa163f3aef28a7ce" providerId="LiveId" clId="{034C8018-42D5-46DC-8BB4-E377A31CF334}" dt="2024-04-21T22:11:30.123" v="3364"/>
          <ac:picMkLst>
            <pc:docMk/>
            <pc:sldMk cId="0" sldId="265"/>
            <ac:picMk id="15" creationId="{B96160EE-9064-1DEA-8171-2F3D3CC641D3}"/>
          </ac:picMkLst>
        </pc:picChg>
      </pc:sldChg>
      <pc:sldChg chg="addSp delSp modSp mod modTransition modAnim">
        <pc:chgData name="Michelle Lewis" userId="aa163f3aef28a7ce" providerId="LiveId" clId="{034C8018-42D5-46DC-8BB4-E377A31CF334}" dt="2024-04-21T22:13:42.021" v="3368"/>
        <pc:sldMkLst>
          <pc:docMk/>
          <pc:sldMk cId="0" sldId="266"/>
        </pc:sldMkLst>
        <pc:picChg chg="add del mod">
          <ac:chgData name="Michelle Lewis" userId="aa163f3aef28a7ce" providerId="LiveId" clId="{034C8018-42D5-46DC-8BB4-E377A31CF334}" dt="2024-04-21T22:12:29.219" v="3367"/>
          <ac:picMkLst>
            <pc:docMk/>
            <pc:sldMk cId="0" sldId="266"/>
            <ac:picMk id="6" creationId="{521E5ADE-CBD0-D84C-BE54-F880A15162BC}"/>
          </ac:picMkLst>
        </pc:picChg>
        <pc:picChg chg="add del mod ord">
          <ac:chgData name="Michelle Lewis" userId="aa163f3aef28a7ce" providerId="LiveId" clId="{034C8018-42D5-46DC-8BB4-E377A31CF334}" dt="2024-04-21T22:13:42.021" v="3368"/>
          <ac:picMkLst>
            <pc:docMk/>
            <pc:sldMk cId="0" sldId="266"/>
            <ac:picMk id="9" creationId="{1C82C0A7-853F-95B2-773F-30DCBC75AE49}"/>
          </ac:picMkLst>
        </pc:picChg>
        <pc:picChg chg="add mod">
          <ac:chgData name="Michelle Lewis" userId="aa163f3aef28a7ce" providerId="LiveId" clId="{034C8018-42D5-46DC-8BB4-E377A31CF334}" dt="2024-04-21T22:13:42.021" v="3368"/>
          <ac:picMkLst>
            <pc:docMk/>
            <pc:sldMk cId="0" sldId="266"/>
            <ac:picMk id="10" creationId="{0167E868-DF8A-48D3-7A27-C7B99FB8140A}"/>
          </ac:picMkLst>
        </pc:picChg>
      </pc:sldChg>
      <pc:sldChg chg="addSp modSp modTransition">
        <pc:chgData name="Michelle Lewis" userId="aa163f3aef28a7ce" providerId="LiveId" clId="{034C8018-42D5-46DC-8BB4-E377A31CF334}" dt="2024-04-21T22:15:51.779" v="3369"/>
        <pc:sldMkLst>
          <pc:docMk/>
          <pc:sldMk cId="0" sldId="267"/>
        </pc:sldMkLst>
        <pc:picChg chg="add mod">
          <ac:chgData name="Michelle Lewis" userId="aa163f3aef28a7ce" providerId="LiveId" clId="{034C8018-42D5-46DC-8BB4-E377A31CF334}" dt="2024-04-21T22:15:51.779" v="3369"/>
          <ac:picMkLst>
            <pc:docMk/>
            <pc:sldMk cId="0" sldId="267"/>
            <ac:picMk id="6" creationId="{8AE787C0-4458-2484-68C2-CB86ED7F675D}"/>
          </ac:picMkLst>
        </pc:picChg>
      </pc:sldChg>
      <pc:sldChg chg="addSp delSp modSp mod modTransition modAnim">
        <pc:chgData name="Michelle Lewis" userId="aa163f3aef28a7ce" providerId="LiveId" clId="{034C8018-42D5-46DC-8BB4-E377A31CF334}" dt="2024-04-21T22:18:57.948" v="3376"/>
        <pc:sldMkLst>
          <pc:docMk/>
          <pc:sldMk cId="0" sldId="268"/>
        </pc:sldMkLst>
        <pc:picChg chg="add del mod">
          <ac:chgData name="Michelle Lewis" userId="aa163f3aef28a7ce" providerId="LiveId" clId="{034C8018-42D5-46DC-8BB4-E377A31CF334}" dt="2024-04-21T22:17:02.839" v="3372"/>
          <ac:picMkLst>
            <pc:docMk/>
            <pc:sldMk cId="0" sldId="268"/>
            <ac:picMk id="6" creationId="{4ED275C1-60F9-0B52-AA92-DBC3FFD32B42}"/>
          </ac:picMkLst>
        </pc:picChg>
        <pc:picChg chg="add del mod ord">
          <ac:chgData name="Michelle Lewis" userId="aa163f3aef28a7ce" providerId="LiveId" clId="{034C8018-42D5-46DC-8BB4-E377A31CF334}" dt="2024-04-21T22:17:51.422" v="3373"/>
          <ac:picMkLst>
            <pc:docMk/>
            <pc:sldMk cId="0" sldId="268"/>
            <ac:picMk id="9" creationId="{A813253D-5659-2B43-2D15-7610CE3B027C}"/>
          </ac:picMkLst>
        </pc:picChg>
        <pc:picChg chg="add del mod">
          <ac:chgData name="Michelle Lewis" userId="aa163f3aef28a7ce" providerId="LiveId" clId="{034C8018-42D5-46DC-8BB4-E377A31CF334}" dt="2024-04-21T22:17:53.554" v="3375"/>
          <ac:picMkLst>
            <pc:docMk/>
            <pc:sldMk cId="0" sldId="268"/>
            <ac:picMk id="10" creationId="{B5BCB0BC-B5D5-05F9-D8A4-0A77AE86DD46}"/>
          </ac:picMkLst>
        </pc:picChg>
        <pc:picChg chg="add del mod ord">
          <ac:chgData name="Michelle Lewis" userId="aa163f3aef28a7ce" providerId="LiveId" clId="{034C8018-42D5-46DC-8BB4-E377A31CF334}" dt="2024-04-21T22:18:57.948" v="3376"/>
          <ac:picMkLst>
            <pc:docMk/>
            <pc:sldMk cId="0" sldId="268"/>
            <ac:picMk id="13" creationId="{8C7BF844-6479-F793-EE41-9A84DEDA2CED}"/>
          </ac:picMkLst>
        </pc:picChg>
        <pc:picChg chg="add mod">
          <ac:chgData name="Michelle Lewis" userId="aa163f3aef28a7ce" providerId="LiveId" clId="{034C8018-42D5-46DC-8BB4-E377A31CF334}" dt="2024-04-21T22:18:57.948" v="3376"/>
          <ac:picMkLst>
            <pc:docMk/>
            <pc:sldMk cId="0" sldId="268"/>
            <ac:picMk id="14" creationId="{5536CA7A-1A27-F9F8-9105-3E34444C7E83}"/>
          </ac:picMkLst>
        </pc:picChg>
      </pc:sldChg>
      <pc:sldChg chg="modSp mod modTransition">
        <pc:chgData name="Michelle Lewis" userId="aa163f3aef28a7ce" providerId="LiveId" clId="{034C8018-42D5-46DC-8BB4-E377A31CF334}" dt="2024-04-21T21:13:59.235" v="3258"/>
        <pc:sldMkLst>
          <pc:docMk/>
          <pc:sldMk cId="0" sldId="269"/>
        </pc:sldMkLst>
        <pc:spChg chg="mod">
          <ac:chgData name="Michelle Lewis" userId="aa163f3aef28a7ce" providerId="LiveId" clId="{034C8018-42D5-46DC-8BB4-E377A31CF334}" dt="2024-04-21T20:07:36.971" v="3243" actId="1076"/>
          <ac:spMkLst>
            <pc:docMk/>
            <pc:sldMk cId="0" sldId="269"/>
            <ac:spMk id="238" creationId="{00000000-0000-0000-0000-000000000000}"/>
          </ac:spMkLst>
        </pc:spChg>
      </pc:sldChg>
      <pc:sldChg chg="addSp modSp new mod modTransition">
        <pc:chgData name="Michelle Lewis" userId="aa163f3aef28a7ce" providerId="LiveId" clId="{034C8018-42D5-46DC-8BB4-E377A31CF334}" dt="2024-04-21T21:44:22.427" v="3321"/>
        <pc:sldMkLst>
          <pc:docMk/>
          <pc:sldMk cId="1836019270" sldId="270"/>
        </pc:sldMkLst>
        <pc:spChg chg="mod">
          <ac:chgData name="Michelle Lewis" userId="aa163f3aef28a7ce" providerId="LiveId" clId="{034C8018-42D5-46DC-8BB4-E377A31CF334}" dt="2024-04-19T03:29:40.355" v="2710" actId="20577"/>
          <ac:spMkLst>
            <pc:docMk/>
            <pc:sldMk cId="1836019270" sldId="270"/>
            <ac:spMk id="2" creationId="{5517DD3D-DC06-6331-8D57-A4B7B95B76C6}"/>
          </ac:spMkLst>
        </pc:spChg>
        <pc:spChg chg="mod">
          <ac:chgData name="Michelle Lewis" userId="aa163f3aef28a7ce" providerId="LiveId" clId="{034C8018-42D5-46DC-8BB4-E377A31CF334}" dt="2024-04-19T03:31:40.596" v="2766" actId="20577"/>
          <ac:spMkLst>
            <pc:docMk/>
            <pc:sldMk cId="1836019270" sldId="270"/>
            <ac:spMk id="3" creationId="{74A2D796-478A-6A67-9C76-132DAEE97594}"/>
          </ac:spMkLst>
        </pc:spChg>
        <pc:picChg chg="add mod">
          <ac:chgData name="Michelle Lewis" userId="aa163f3aef28a7ce" providerId="LiveId" clId="{034C8018-42D5-46DC-8BB4-E377A31CF334}" dt="2024-04-21T21:44:22.427" v="3321"/>
          <ac:picMkLst>
            <pc:docMk/>
            <pc:sldMk cId="1836019270" sldId="270"/>
            <ac:picMk id="11" creationId="{0A9BDD50-6867-B3E9-F5DE-95F781298F64}"/>
          </ac:picMkLst>
        </pc:picChg>
      </pc:sldChg>
      <pc:sldChg chg="addSp delSp modSp new mod modTransition modAnim">
        <pc:chgData name="Michelle Lewis" userId="aa163f3aef28a7ce" providerId="LiveId" clId="{034C8018-42D5-46DC-8BB4-E377A31CF334}" dt="2024-04-21T21:46:42.726" v="3325"/>
        <pc:sldMkLst>
          <pc:docMk/>
          <pc:sldMk cId="1371820419" sldId="271"/>
        </pc:sldMkLst>
        <pc:spChg chg="mod">
          <ac:chgData name="Michelle Lewis" userId="aa163f3aef28a7ce" providerId="LiveId" clId="{034C8018-42D5-46DC-8BB4-E377A31CF334}" dt="2024-04-19T03:30:00.673" v="2731" actId="20577"/>
          <ac:spMkLst>
            <pc:docMk/>
            <pc:sldMk cId="1371820419" sldId="271"/>
            <ac:spMk id="2" creationId="{48EC67BE-D779-46F9-ABA5-E504A0AAC5A3}"/>
          </ac:spMkLst>
        </pc:spChg>
        <pc:spChg chg="mod">
          <ac:chgData name="Michelle Lewis" userId="aa163f3aef28a7ce" providerId="LiveId" clId="{034C8018-42D5-46DC-8BB4-E377A31CF334}" dt="2024-04-19T03:31:45.982" v="2781" actId="20577"/>
          <ac:spMkLst>
            <pc:docMk/>
            <pc:sldMk cId="1371820419" sldId="271"/>
            <ac:spMk id="3" creationId="{55CFF432-EA4F-CEA4-905B-02050591C57E}"/>
          </ac:spMkLst>
        </pc:spChg>
        <pc:picChg chg="add del mod">
          <ac:chgData name="Michelle Lewis" userId="aa163f3aef28a7ce" providerId="LiveId" clId="{034C8018-42D5-46DC-8BB4-E377A31CF334}" dt="2024-04-21T21:46:07.943" v="3324"/>
          <ac:picMkLst>
            <pc:docMk/>
            <pc:sldMk cId="1371820419" sldId="271"/>
            <ac:picMk id="11" creationId="{2178DA10-57D3-76DC-8344-10222ECAB918}"/>
          </ac:picMkLst>
        </pc:picChg>
        <pc:picChg chg="add del mod ord">
          <ac:chgData name="Michelle Lewis" userId="aa163f3aef28a7ce" providerId="LiveId" clId="{034C8018-42D5-46DC-8BB4-E377A31CF334}" dt="2024-04-21T21:46:42.726" v="3325"/>
          <ac:picMkLst>
            <pc:docMk/>
            <pc:sldMk cId="1371820419" sldId="271"/>
            <ac:picMk id="16" creationId="{20145474-C2ED-3851-C6D8-E930E6CFFB87}"/>
          </ac:picMkLst>
        </pc:picChg>
        <pc:picChg chg="add mod">
          <ac:chgData name="Michelle Lewis" userId="aa163f3aef28a7ce" providerId="LiveId" clId="{034C8018-42D5-46DC-8BB4-E377A31CF334}" dt="2024-04-21T21:46:42.726" v="3325"/>
          <ac:picMkLst>
            <pc:docMk/>
            <pc:sldMk cId="1371820419" sldId="271"/>
            <ac:picMk id="17" creationId="{9EF3731C-AEA5-DDC7-18E3-C0A181DF3C4A}"/>
          </ac:picMkLst>
        </pc:picChg>
      </pc:sldChg>
      <pc:sldChg chg="addSp modSp new mod modTransition">
        <pc:chgData name="Michelle Lewis" userId="aa163f3aef28a7ce" providerId="LiveId" clId="{034C8018-42D5-46DC-8BB4-E377A31CF334}" dt="2024-04-21T21:48:04.076" v="3326"/>
        <pc:sldMkLst>
          <pc:docMk/>
          <pc:sldMk cId="2547599462" sldId="272"/>
        </pc:sldMkLst>
        <pc:spChg chg="mod">
          <ac:chgData name="Michelle Lewis" userId="aa163f3aef28a7ce" providerId="LiveId" clId="{034C8018-42D5-46DC-8BB4-E377A31CF334}" dt="2024-04-19T03:29:56.478" v="2729" actId="20577"/>
          <ac:spMkLst>
            <pc:docMk/>
            <pc:sldMk cId="2547599462" sldId="272"/>
            <ac:spMk id="2" creationId="{B7985DA3-4E70-25AC-9E42-D98AB5300C5D}"/>
          </ac:spMkLst>
        </pc:spChg>
        <pc:spChg chg="mod">
          <ac:chgData name="Michelle Lewis" userId="aa163f3aef28a7ce" providerId="LiveId" clId="{034C8018-42D5-46DC-8BB4-E377A31CF334}" dt="2024-04-19T03:31:51.130" v="2796" actId="20577"/>
          <ac:spMkLst>
            <pc:docMk/>
            <pc:sldMk cId="2547599462" sldId="272"/>
            <ac:spMk id="3" creationId="{A5EA3C25-0874-77B5-BA9E-8CA7CF1B1E04}"/>
          </ac:spMkLst>
        </pc:spChg>
        <pc:picChg chg="add mod">
          <ac:chgData name="Michelle Lewis" userId="aa163f3aef28a7ce" providerId="LiveId" clId="{034C8018-42D5-46DC-8BB4-E377A31CF334}" dt="2024-04-21T21:48:04.076" v="3326"/>
          <ac:picMkLst>
            <pc:docMk/>
            <pc:sldMk cId="2547599462" sldId="272"/>
            <ac:picMk id="14" creationId="{A57D6B61-B64F-A8DE-C53B-B3F616FB32F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1.JP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3.JP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14.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image" Target="../media/image4.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owasp.org/www-project-top-ten/" TargetMode="External"/><Relationship Id="rId3" Type="http://schemas.openxmlformats.org/officeDocument/2006/relationships/notesSlide" Target="../notesSlides/notesSlide14.xml"/><Relationship Id="rId7" Type="http://schemas.openxmlformats.org/officeDocument/2006/relationships/hyperlink" Target="https://csrc.nist.gov/glossary/term/defense_in_depth" TargetMode="Externa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hyperlink" Target="https://resources.sei.cmu.edu/downloads/secure-coding/assets/sei-cert-c-coding-standard-2016-v01.pdf" TargetMode="External"/><Relationship Id="rId5" Type="http://schemas.openxmlformats.org/officeDocument/2006/relationships/hyperlink" Target="https://www.splunk.com/en_us/blog/learn/end-to-end-encryption.html" TargetMode="External"/><Relationship Id="rId4" Type="http://schemas.openxmlformats.org/officeDocument/2006/relationships/hyperlink" Target="https://www.usatoday.com/story/tech/2020/02/10/2017-equifax-data-breach-chinese-military-hack/4712788002/" TargetMode="Externa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audio" Target="../media/media8.m4a"/><Relationship Id="rId7" Type="http://schemas.openxmlformats.org/officeDocument/2006/relationships/image" Target="../media/image6.JP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9.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Michelle Lewis</a:t>
            </a:r>
            <a:endParaRPr dirty="0"/>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3" name="Audio 22">
            <a:hlinkClick r:id="" action="ppaction://media"/>
            <a:extLst>
              <a:ext uri="{FF2B5EF4-FFF2-40B4-BE49-F238E27FC236}">
                <a16:creationId xmlns:a16="http://schemas.microsoft.com/office/drawing/2014/main" id="{993CA5B7-F390-9FA7-73D2-08474F19021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482"/>
    </mc:Choice>
    <mc:Fallback>
      <p:transition spd="slow" advTm="74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C67BE-D779-46F9-ABA5-E504A0AAC5A3}"/>
              </a:ext>
            </a:extLst>
          </p:cNvPr>
          <p:cNvSpPr>
            <a:spLocks noGrp="1"/>
          </p:cNvSpPr>
          <p:nvPr>
            <p:ph type="title"/>
          </p:nvPr>
        </p:nvSpPr>
        <p:spPr/>
        <p:txBody>
          <a:bodyPr/>
          <a:lstStyle/>
          <a:p>
            <a:r>
              <a:rPr lang="en-US" dirty="0"/>
              <a:t>Unit Test 3: Is Exception Thrown When Out of Range?</a:t>
            </a:r>
          </a:p>
        </p:txBody>
      </p:sp>
      <p:sp>
        <p:nvSpPr>
          <p:cNvPr id="3" name="Text Placeholder 2">
            <a:extLst>
              <a:ext uri="{FF2B5EF4-FFF2-40B4-BE49-F238E27FC236}">
                <a16:creationId xmlns:a16="http://schemas.microsoft.com/office/drawing/2014/main" id="{55CFF432-EA4F-CEA4-905B-02050591C57E}"/>
              </a:ext>
            </a:extLst>
          </p:cNvPr>
          <p:cNvSpPr>
            <a:spLocks noGrp="1"/>
          </p:cNvSpPr>
          <p:nvPr>
            <p:ph type="body" idx="1"/>
          </p:nvPr>
        </p:nvSpPr>
        <p:spPr>
          <a:xfrm>
            <a:off x="205964" y="1751276"/>
            <a:ext cx="10820400" cy="4024125"/>
          </a:xfrm>
        </p:spPr>
        <p:txBody>
          <a:bodyPr/>
          <a:lstStyle/>
          <a:p>
            <a:pPr marL="114300" indent="0">
              <a:buNone/>
            </a:pPr>
            <a:r>
              <a:rPr lang="en-US" dirty="0"/>
              <a:t>Negative Test</a:t>
            </a:r>
          </a:p>
          <a:p>
            <a:pPr marL="114300" indent="0">
              <a:buNone/>
            </a:pPr>
            <a:endParaRPr lang="en-US" dirty="0"/>
          </a:p>
        </p:txBody>
      </p:sp>
      <p:pic>
        <p:nvPicPr>
          <p:cNvPr id="5" name="Picture 4" descr="A computer screen with white text&#10;&#10;Description automatically generated">
            <a:extLst>
              <a:ext uri="{FF2B5EF4-FFF2-40B4-BE49-F238E27FC236}">
                <a16:creationId xmlns:a16="http://schemas.microsoft.com/office/drawing/2014/main" id="{CA5233F2-4C3D-EAA2-B94E-77804D864FF2}"/>
              </a:ext>
            </a:extLst>
          </p:cNvPr>
          <p:cNvPicPr>
            <a:picLocks noChangeAspect="1"/>
          </p:cNvPicPr>
          <p:nvPr/>
        </p:nvPicPr>
        <p:blipFill>
          <a:blip r:embed="rId4"/>
          <a:stretch>
            <a:fillRect/>
          </a:stretch>
        </p:blipFill>
        <p:spPr>
          <a:xfrm>
            <a:off x="205964" y="2349500"/>
            <a:ext cx="11780071" cy="2451100"/>
          </a:xfrm>
          <a:prstGeom prst="rect">
            <a:avLst/>
          </a:prstGeom>
        </p:spPr>
      </p:pic>
      <p:pic>
        <p:nvPicPr>
          <p:cNvPr id="7" name="Picture 6">
            <a:extLst>
              <a:ext uri="{FF2B5EF4-FFF2-40B4-BE49-F238E27FC236}">
                <a16:creationId xmlns:a16="http://schemas.microsoft.com/office/drawing/2014/main" id="{026F596B-609C-7564-8788-3AC958176380}"/>
              </a:ext>
            </a:extLst>
          </p:cNvPr>
          <p:cNvPicPr>
            <a:picLocks noChangeAspect="1"/>
          </p:cNvPicPr>
          <p:nvPr/>
        </p:nvPicPr>
        <p:blipFill>
          <a:blip r:embed="rId5"/>
          <a:stretch>
            <a:fillRect/>
          </a:stretch>
        </p:blipFill>
        <p:spPr>
          <a:xfrm>
            <a:off x="1638073" y="5399021"/>
            <a:ext cx="7317241" cy="614034"/>
          </a:xfrm>
          <a:prstGeom prst="rect">
            <a:avLst/>
          </a:prstGeom>
        </p:spPr>
      </p:pic>
      <p:sp>
        <p:nvSpPr>
          <p:cNvPr id="8" name="TextBox 7">
            <a:extLst>
              <a:ext uri="{FF2B5EF4-FFF2-40B4-BE49-F238E27FC236}">
                <a16:creationId xmlns:a16="http://schemas.microsoft.com/office/drawing/2014/main" id="{6EE76283-8088-4ED3-C212-7D3932B32F37}"/>
              </a:ext>
            </a:extLst>
          </p:cNvPr>
          <p:cNvSpPr txBox="1"/>
          <p:nvPr/>
        </p:nvSpPr>
        <p:spPr>
          <a:xfrm>
            <a:off x="345579" y="5362735"/>
            <a:ext cx="1640114" cy="430887"/>
          </a:xfrm>
          <a:prstGeom prst="rect">
            <a:avLst/>
          </a:prstGeom>
          <a:noFill/>
        </p:spPr>
        <p:txBody>
          <a:bodyPr wrap="square" rtlCol="0">
            <a:spAutoFit/>
          </a:bodyPr>
          <a:lstStyle/>
          <a:p>
            <a:r>
              <a:rPr lang="en-US" sz="2200" dirty="0">
                <a:solidFill>
                  <a:schemeClr val="bg1">
                    <a:lumMod val="95000"/>
                  </a:schemeClr>
                </a:solidFill>
              </a:rPr>
              <a:t>Results</a:t>
            </a:r>
          </a:p>
        </p:txBody>
      </p:sp>
      <p:pic>
        <p:nvPicPr>
          <p:cNvPr id="17" name="Audio 16">
            <a:hlinkClick r:id="" action="ppaction://media"/>
            <a:extLst>
              <a:ext uri="{FF2B5EF4-FFF2-40B4-BE49-F238E27FC236}">
                <a16:creationId xmlns:a16="http://schemas.microsoft.com/office/drawing/2014/main" id="{9EF3731C-AEA5-DDC7-18E3-C0A181DF3C4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71820419"/>
      </p:ext>
    </p:extLst>
  </p:cSld>
  <p:clrMapOvr>
    <a:masterClrMapping/>
  </p:clrMapOvr>
  <mc:AlternateContent xmlns:mc="http://schemas.openxmlformats.org/markup-compatibility/2006">
    <mc:Choice xmlns:p14="http://schemas.microsoft.com/office/powerpoint/2010/main" Requires="p14">
      <p:transition spd="slow" p14:dur="2000" advTm="31446"/>
    </mc:Choice>
    <mc:Fallback>
      <p:transition spd="slow" advTm="314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85DA3-4E70-25AC-9E42-D98AB5300C5D}"/>
              </a:ext>
            </a:extLst>
          </p:cNvPr>
          <p:cNvSpPr>
            <a:spLocks noGrp="1"/>
          </p:cNvSpPr>
          <p:nvPr>
            <p:ph type="title"/>
          </p:nvPr>
        </p:nvSpPr>
        <p:spPr/>
        <p:txBody>
          <a:bodyPr/>
          <a:lstStyle/>
          <a:p>
            <a:r>
              <a:rPr lang="en-US" dirty="0"/>
              <a:t>Unit Test 4: Does Resizing to a Negative Size Throw an Error?</a:t>
            </a:r>
          </a:p>
        </p:txBody>
      </p:sp>
      <p:sp>
        <p:nvSpPr>
          <p:cNvPr id="3" name="Text Placeholder 2">
            <a:extLst>
              <a:ext uri="{FF2B5EF4-FFF2-40B4-BE49-F238E27FC236}">
                <a16:creationId xmlns:a16="http://schemas.microsoft.com/office/drawing/2014/main" id="{A5EA3C25-0874-77B5-BA9E-8CA7CF1B1E04}"/>
              </a:ext>
            </a:extLst>
          </p:cNvPr>
          <p:cNvSpPr>
            <a:spLocks noGrp="1"/>
          </p:cNvSpPr>
          <p:nvPr>
            <p:ph type="body" idx="1"/>
          </p:nvPr>
        </p:nvSpPr>
        <p:spPr>
          <a:xfrm>
            <a:off x="503755" y="2069502"/>
            <a:ext cx="10820400" cy="4024125"/>
          </a:xfrm>
        </p:spPr>
        <p:txBody>
          <a:bodyPr/>
          <a:lstStyle/>
          <a:p>
            <a:pPr marL="114300" indent="0">
              <a:buNone/>
            </a:pPr>
            <a:r>
              <a:rPr lang="en-US" dirty="0"/>
              <a:t>Negative Test 2</a:t>
            </a:r>
          </a:p>
        </p:txBody>
      </p:sp>
      <p:pic>
        <p:nvPicPr>
          <p:cNvPr id="5" name="Picture 4" descr="A computer screen with white text&#10;&#10;Description automatically generated">
            <a:extLst>
              <a:ext uri="{FF2B5EF4-FFF2-40B4-BE49-F238E27FC236}">
                <a16:creationId xmlns:a16="http://schemas.microsoft.com/office/drawing/2014/main" id="{D14CA464-8F01-3642-5AF5-9B8BC6C406EB}"/>
              </a:ext>
            </a:extLst>
          </p:cNvPr>
          <p:cNvPicPr>
            <a:picLocks noChangeAspect="1"/>
          </p:cNvPicPr>
          <p:nvPr/>
        </p:nvPicPr>
        <p:blipFill>
          <a:blip r:embed="rId4"/>
          <a:stretch>
            <a:fillRect/>
          </a:stretch>
        </p:blipFill>
        <p:spPr>
          <a:xfrm>
            <a:off x="503755" y="2807118"/>
            <a:ext cx="11184489" cy="1485440"/>
          </a:xfrm>
          <a:prstGeom prst="rect">
            <a:avLst/>
          </a:prstGeom>
        </p:spPr>
      </p:pic>
      <p:pic>
        <p:nvPicPr>
          <p:cNvPr id="7" name="Picture 6">
            <a:extLst>
              <a:ext uri="{FF2B5EF4-FFF2-40B4-BE49-F238E27FC236}">
                <a16:creationId xmlns:a16="http://schemas.microsoft.com/office/drawing/2014/main" id="{34A2A252-F139-C6D7-F89C-F0F01EB5E4C5}"/>
              </a:ext>
            </a:extLst>
          </p:cNvPr>
          <p:cNvPicPr>
            <a:picLocks noChangeAspect="1"/>
          </p:cNvPicPr>
          <p:nvPr/>
        </p:nvPicPr>
        <p:blipFill>
          <a:blip r:embed="rId5"/>
          <a:stretch>
            <a:fillRect/>
          </a:stretch>
        </p:blipFill>
        <p:spPr>
          <a:xfrm>
            <a:off x="2056624" y="5022050"/>
            <a:ext cx="6299717" cy="561222"/>
          </a:xfrm>
          <a:prstGeom prst="rect">
            <a:avLst/>
          </a:prstGeom>
        </p:spPr>
      </p:pic>
      <p:sp>
        <p:nvSpPr>
          <p:cNvPr id="8" name="TextBox 7">
            <a:extLst>
              <a:ext uri="{FF2B5EF4-FFF2-40B4-BE49-F238E27FC236}">
                <a16:creationId xmlns:a16="http://schemas.microsoft.com/office/drawing/2014/main" id="{BA4E7EEA-FD0D-7249-1C03-C49E7F67DA8D}"/>
              </a:ext>
            </a:extLst>
          </p:cNvPr>
          <p:cNvSpPr txBox="1"/>
          <p:nvPr/>
        </p:nvSpPr>
        <p:spPr>
          <a:xfrm>
            <a:off x="609600" y="4904659"/>
            <a:ext cx="1988457" cy="430887"/>
          </a:xfrm>
          <a:prstGeom prst="rect">
            <a:avLst/>
          </a:prstGeom>
          <a:noFill/>
        </p:spPr>
        <p:txBody>
          <a:bodyPr wrap="square" rtlCol="0">
            <a:spAutoFit/>
          </a:bodyPr>
          <a:lstStyle/>
          <a:p>
            <a:r>
              <a:rPr lang="en-US" sz="2200" dirty="0">
                <a:solidFill>
                  <a:schemeClr val="bg1">
                    <a:lumMod val="95000"/>
                  </a:schemeClr>
                </a:solidFill>
              </a:rPr>
              <a:t>Result</a:t>
            </a:r>
          </a:p>
        </p:txBody>
      </p:sp>
      <p:pic>
        <p:nvPicPr>
          <p:cNvPr id="14" name="Audio 13">
            <a:hlinkClick r:id="" action="ppaction://media"/>
            <a:extLst>
              <a:ext uri="{FF2B5EF4-FFF2-40B4-BE49-F238E27FC236}">
                <a16:creationId xmlns:a16="http://schemas.microsoft.com/office/drawing/2014/main" id="{A57D6B61-B64F-A8DE-C53B-B3F616FB32F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47599462"/>
      </p:ext>
    </p:extLst>
  </p:cSld>
  <p:clrMapOvr>
    <a:masterClrMapping/>
  </p:clrMapOvr>
  <mc:AlternateContent xmlns:mc="http://schemas.openxmlformats.org/markup-compatibility/2006">
    <mc:Choice xmlns:p14="http://schemas.microsoft.com/office/powerpoint/2010/main" Requires="p14">
      <p:transition spd="slow" p14:dur="2000" advTm="35077"/>
    </mc:Choice>
    <mc:Fallback>
      <p:transition spd="slow" advTm="35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12" name="Audio 211">
            <a:hlinkClick r:id="" action="ppaction://media"/>
            <a:extLst>
              <a:ext uri="{FF2B5EF4-FFF2-40B4-BE49-F238E27FC236}">
                <a16:creationId xmlns:a16="http://schemas.microsoft.com/office/drawing/2014/main" id="{04852364-01C5-CEBC-7239-8C68434E7E67}"/>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63804"/>
    </mc:Choice>
    <mc:Fallback>
      <p:transition spd="slow" advTm="163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20000"/>
          </a:bodyPr>
          <a:lstStyle/>
          <a:p>
            <a:pPr marL="685800" lvl="1" indent="-228600" algn="l" rtl="0">
              <a:lnSpc>
                <a:spcPct val="90000"/>
              </a:lnSpc>
              <a:spcBef>
                <a:spcPts val="500"/>
              </a:spcBef>
              <a:spcAft>
                <a:spcPts val="0"/>
              </a:spcAft>
              <a:buClr>
                <a:schemeClr val="lt1"/>
              </a:buClr>
              <a:buSzPts val="2000"/>
              <a:buChar char="•"/>
            </a:pPr>
            <a:r>
              <a:rPr lang="en-US" dirty="0"/>
              <a:t>The DevSecOps pipeline integrates security into each stage of the software development lifecycle instead of implementing it only towards the end of a project.  This secure by design approach ensures the development of an application that can resist modern cyberattacks.</a:t>
            </a:r>
          </a:p>
          <a:p>
            <a:pPr marL="685800" lvl="1" indent="-228600" algn="l" rtl="0">
              <a:lnSpc>
                <a:spcPct val="90000"/>
              </a:lnSpc>
              <a:spcBef>
                <a:spcPts val="500"/>
              </a:spcBef>
              <a:spcAft>
                <a:spcPts val="0"/>
              </a:spcAft>
              <a:buClr>
                <a:schemeClr val="lt1"/>
              </a:buClr>
              <a:buSzPts val="2000"/>
              <a:buChar char="•"/>
            </a:pPr>
            <a:r>
              <a:rPr lang="en-US" b="1" dirty="0"/>
              <a:t>Pre-Production Tools</a:t>
            </a:r>
          </a:p>
          <a:p>
            <a:pPr marL="1143000" lvl="2" indent="-228600">
              <a:buSzPts val="2000"/>
            </a:pPr>
            <a:r>
              <a:rPr lang="en-US" dirty="0"/>
              <a:t>Assess and Plan- Threat Modeling</a:t>
            </a:r>
          </a:p>
          <a:p>
            <a:pPr marL="1143000" lvl="2" indent="-228600">
              <a:buSzPts val="2000"/>
            </a:pPr>
            <a:r>
              <a:rPr lang="en-US" dirty="0"/>
              <a:t>Design- Tools for checking secure design patterns</a:t>
            </a:r>
          </a:p>
          <a:p>
            <a:pPr marL="1143000" lvl="2" indent="-228600">
              <a:buSzPts val="2000"/>
            </a:pPr>
            <a:r>
              <a:rPr lang="en-US" dirty="0"/>
              <a:t>Build- Version Control Systems (i.e. Git), Static Analysis tools (i.e. SonarQube)</a:t>
            </a:r>
          </a:p>
          <a:p>
            <a:pPr marL="1143000" lvl="2" indent="-228600">
              <a:buSzPts val="2000"/>
            </a:pPr>
            <a:r>
              <a:rPr lang="en-US" dirty="0"/>
              <a:t>Verify and Test- Dynamic Analysis Tools</a:t>
            </a:r>
          </a:p>
          <a:p>
            <a:pPr marL="685800" lvl="1" indent="-228600" algn="l" rtl="0">
              <a:lnSpc>
                <a:spcPct val="90000"/>
              </a:lnSpc>
              <a:spcBef>
                <a:spcPts val="500"/>
              </a:spcBef>
              <a:spcAft>
                <a:spcPts val="0"/>
              </a:spcAft>
              <a:buClr>
                <a:schemeClr val="lt1"/>
              </a:buClr>
              <a:buSzPts val="2000"/>
              <a:buChar char="•"/>
            </a:pPr>
            <a:r>
              <a:rPr lang="en-US" b="1" dirty="0"/>
              <a:t>Production Tools</a:t>
            </a:r>
          </a:p>
          <a:p>
            <a:pPr marL="1143000" lvl="2" indent="-228600">
              <a:buSzPts val="2000"/>
            </a:pPr>
            <a:r>
              <a:rPr lang="en-US" dirty="0"/>
              <a:t>Transition and Health Check- Automated deployment tools, Automated Penetration testing</a:t>
            </a:r>
          </a:p>
          <a:p>
            <a:pPr marL="1143000" lvl="2" indent="-228600">
              <a:buSzPts val="2000"/>
            </a:pPr>
            <a:r>
              <a:rPr lang="en-US" dirty="0"/>
              <a:t>Monitor and Detect- SIEM systems and intrusion detection systems</a:t>
            </a:r>
          </a:p>
          <a:p>
            <a:pPr marL="1143000" lvl="2" indent="-228600">
              <a:buSzPts val="2000"/>
            </a:pPr>
            <a:r>
              <a:rPr lang="en-US" dirty="0"/>
              <a:t>Respond- Automated tools that isolate affected systems</a:t>
            </a:r>
          </a:p>
          <a:p>
            <a:pPr marL="1143000" lvl="2" indent="-228600">
              <a:buSzPts val="2000"/>
            </a:pPr>
            <a:r>
              <a:rPr lang="en-US" dirty="0"/>
              <a:t>Maintain and Stabilize-  Automated tools apply security patches</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5" name="Audio 14">
            <a:hlinkClick r:id="" action="ppaction://media"/>
            <a:extLst>
              <a:ext uri="{FF2B5EF4-FFF2-40B4-BE49-F238E27FC236}">
                <a16:creationId xmlns:a16="http://schemas.microsoft.com/office/drawing/2014/main" id="{B96160EE-9064-1DEA-8171-2F3D3CC641D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3773"/>
    </mc:Choice>
    <mc:Fallback>
      <p:transition spd="slow" advTm="33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lt1"/>
              </a:buClr>
              <a:buSzPts val="2000"/>
              <a:buChar char="•"/>
            </a:pPr>
            <a:r>
              <a:rPr lang="en-US" dirty="0"/>
              <a:t>Problems </a:t>
            </a:r>
          </a:p>
          <a:p>
            <a:pPr marL="685800" lvl="1" indent="-228600">
              <a:spcBef>
                <a:spcPts val="0"/>
              </a:spcBef>
              <a:buSzPts val="2000"/>
            </a:pPr>
            <a:r>
              <a:rPr lang="en-US" dirty="0"/>
              <a:t>Learning Curve to developers learning new security tools</a:t>
            </a:r>
          </a:p>
          <a:p>
            <a:pPr marL="685800" lvl="1" indent="-228600">
              <a:spcBef>
                <a:spcPts val="0"/>
              </a:spcBef>
              <a:buSzPts val="2000"/>
            </a:pPr>
            <a:r>
              <a:rPr lang="en-US" dirty="0"/>
              <a:t>Current systems may need to be updated to be compatible with security tools</a:t>
            </a:r>
          </a:p>
          <a:p>
            <a:pPr marL="228600" lvl="0" indent="-228600" algn="l" rtl="0">
              <a:lnSpc>
                <a:spcPct val="90000"/>
              </a:lnSpc>
              <a:spcBef>
                <a:spcPts val="0"/>
              </a:spcBef>
              <a:spcAft>
                <a:spcPts val="0"/>
              </a:spcAft>
              <a:buClr>
                <a:schemeClr val="lt1"/>
              </a:buClr>
              <a:buSzPts val="2000"/>
              <a:buChar char="•"/>
            </a:pPr>
            <a:r>
              <a:rPr lang="en-US" dirty="0"/>
              <a:t>Solutions</a:t>
            </a:r>
          </a:p>
          <a:p>
            <a:pPr marL="685800" lvl="1" indent="-228600">
              <a:spcBef>
                <a:spcPts val="0"/>
              </a:spcBef>
              <a:buSzPts val="2000"/>
            </a:pPr>
            <a:r>
              <a:rPr lang="en-US" dirty="0"/>
              <a:t>Invest in professional training for all developers to learn DevSecOps and how to use security tools.</a:t>
            </a:r>
          </a:p>
          <a:p>
            <a:pPr marL="685800" lvl="1" indent="-228600">
              <a:spcBef>
                <a:spcPts val="0"/>
              </a:spcBef>
              <a:buSzPts val="2000"/>
            </a:pPr>
            <a:r>
              <a:rPr lang="en-US" dirty="0"/>
              <a:t>Roll out changes gradually to help staff adapt to changes</a:t>
            </a:r>
          </a:p>
          <a:p>
            <a:pPr marL="685800" lvl="1" indent="-228600">
              <a:spcBef>
                <a:spcPts val="0"/>
              </a:spcBef>
              <a:buSzPts val="2000"/>
            </a:pPr>
            <a:r>
              <a:rPr lang="en-US" dirty="0"/>
              <a:t>Invest in current systems that are compatible with modern security tools</a:t>
            </a:r>
          </a:p>
          <a:p>
            <a:pPr marL="228600" lvl="0" indent="-228600" algn="l" rtl="0">
              <a:lnSpc>
                <a:spcPct val="90000"/>
              </a:lnSpc>
              <a:spcBef>
                <a:spcPts val="0"/>
              </a:spcBef>
              <a:spcAft>
                <a:spcPts val="0"/>
              </a:spcAft>
              <a:buClr>
                <a:schemeClr val="lt1"/>
              </a:buClr>
              <a:buSzPts val="2000"/>
              <a:buChar char="•"/>
            </a:pPr>
            <a:r>
              <a:rPr lang="en-US" dirty="0"/>
              <a:t>Risks</a:t>
            </a:r>
          </a:p>
          <a:p>
            <a:pPr marL="685800" lvl="1" indent="-228600">
              <a:spcBef>
                <a:spcPts val="0"/>
              </a:spcBef>
              <a:buSzPts val="2000"/>
            </a:pPr>
            <a:r>
              <a:rPr lang="en-US" dirty="0"/>
              <a:t>Security breaches</a:t>
            </a:r>
          </a:p>
          <a:p>
            <a:pPr marL="685800" lvl="1" indent="-228600">
              <a:spcBef>
                <a:spcPts val="0"/>
              </a:spcBef>
              <a:buSzPts val="2000"/>
            </a:pPr>
            <a:r>
              <a:rPr lang="en-US" dirty="0"/>
              <a:t>Data breaches</a:t>
            </a:r>
          </a:p>
          <a:p>
            <a:pPr marL="685800" lvl="1" indent="-228600">
              <a:spcBef>
                <a:spcPts val="0"/>
              </a:spcBef>
              <a:buSzPts val="2000"/>
            </a:pPr>
            <a:r>
              <a:rPr lang="en-US" dirty="0"/>
              <a:t>Reputation- Loss of trust from clients</a:t>
            </a:r>
          </a:p>
          <a:p>
            <a:pPr marL="228600" lvl="0" indent="-228600" algn="l" rtl="0">
              <a:lnSpc>
                <a:spcPct val="90000"/>
              </a:lnSpc>
              <a:spcBef>
                <a:spcPts val="0"/>
              </a:spcBef>
              <a:spcAft>
                <a:spcPts val="0"/>
              </a:spcAft>
              <a:buClr>
                <a:schemeClr val="lt1"/>
              </a:buClr>
              <a:buSzPts val="2000"/>
              <a:buChar char="•"/>
            </a:pPr>
            <a:r>
              <a:rPr lang="en-US" dirty="0"/>
              <a:t>Benefits</a:t>
            </a:r>
          </a:p>
          <a:p>
            <a:pPr marL="685800" lvl="1" indent="-228600">
              <a:spcBef>
                <a:spcPts val="0"/>
              </a:spcBef>
              <a:buSzPts val="2000"/>
            </a:pPr>
            <a:r>
              <a:rPr lang="en-US" dirty="0"/>
              <a:t>Implementing now helps transition quicker to the modern DevSecOps method</a:t>
            </a:r>
          </a:p>
          <a:p>
            <a:pPr marL="685800" lvl="1" indent="-228600">
              <a:spcBef>
                <a:spcPts val="0"/>
              </a:spcBef>
              <a:buSzPts val="2000"/>
            </a:pPr>
            <a:r>
              <a:rPr lang="en-US" dirty="0"/>
              <a:t>DevSecOps practices make us competitive</a:t>
            </a:r>
          </a:p>
          <a:p>
            <a:pPr marL="685800" lvl="1" indent="-228600">
              <a:spcBef>
                <a:spcPts val="0"/>
              </a:spcBef>
              <a:buSzPts val="2000"/>
            </a:pPr>
            <a:r>
              <a:rPr lang="en-US" dirty="0"/>
              <a:t>Develop more secure applications</a:t>
            </a:r>
          </a:p>
          <a:p>
            <a:pPr marL="228600" lvl="0" indent="-228600" algn="l" rtl="0">
              <a:lnSpc>
                <a:spcPct val="90000"/>
              </a:lnSpc>
              <a:spcBef>
                <a:spcPts val="0"/>
              </a:spcBef>
              <a:spcAft>
                <a:spcPts val="0"/>
              </a:spcAft>
              <a:buClr>
                <a:schemeClr val="lt1"/>
              </a:buClr>
              <a:buSzPts val="2000"/>
              <a:buChar char="•"/>
            </a:pPr>
            <a:endParaRPr lang="en-US" dirty="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 name="Audio 9">
            <a:hlinkClick r:id="" action="ppaction://media"/>
            <a:extLst>
              <a:ext uri="{FF2B5EF4-FFF2-40B4-BE49-F238E27FC236}">
                <a16:creationId xmlns:a16="http://schemas.microsoft.com/office/drawing/2014/main" id="{0167E868-DF8A-48D3-7A27-C7B99FB8140A}"/>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9455"/>
    </mc:Choice>
    <mc:Fallback>
      <p:transition spd="slow" advTm="69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143000" lvl="2" indent="-228600" algn="l" rtl="0">
              <a:lnSpc>
                <a:spcPct val="90000"/>
              </a:lnSpc>
              <a:spcBef>
                <a:spcPts val="0"/>
              </a:spcBef>
              <a:spcAft>
                <a:spcPts val="0"/>
              </a:spcAft>
              <a:buClr>
                <a:schemeClr val="lt1"/>
              </a:buClr>
              <a:buSzPts val="1800"/>
              <a:buChar char="•"/>
            </a:pPr>
            <a:r>
              <a:rPr lang="en-US" sz="2200" dirty="0"/>
              <a:t>Comprehensive secure development standards can be found here: https://wiki.sei.cmu.edu/confluence/</a:t>
            </a:r>
          </a:p>
          <a:p>
            <a:pPr marL="1143000" lvl="2" indent="-228600" algn="l" rtl="0">
              <a:lnSpc>
                <a:spcPct val="90000"/>
              </a:lnSpc>
              <a:spcBef>
                <a:spcPts val="0"/>
              </a:spcBef>
              <a:spcAft>
                <a:spcPts val="0"/>
              </a:spcAft>
              <a:buClr>
                <a:schemeClr val="lt1"/>
              </a:buClr>
              <a:buSzPts val="1800"/>
              <a:buChar char="•"/>
            </a:pPr>
            <a:r>
              <a:rPr lang="en-US" sz="2200" dirty="0"/>
              <a:t>A structured training schedule aligned with the DevSecOps rollout is essential</a:t>
            </a:r>
          </a:p>
          <a:p>
            <a:pPr marL="1143000" lvl="2" indent="-228600" algn="l" rtl="0">
              <a:lnSpc>
                <a:spcPct val="90000"/>
              </a:lnSpc>
              <a:spcBef>
                <a:spcPts val="0"/>
              </a:spcBef>
              <a:spcAft>
                <a:spcPts val="0"/>
              </a:spcAft>
              <a:buClr>
                <a:schemeClr val="lt1"/>
              </a:buClr>
              <a:buSzPts val="1800"/>
              <a:buChar char="•"/>
            </a:pPr>
            <a:r>
              <a:rPr lang="en-US" sz="2200" dirty="0"/>
              <a:t>Stay up-to-date with security practices as new threats emerge and current practices could become obsolete</a:t>
            </a:r>
          </a:p>
          <a:p>
            <a:pPr marL="1143000" lvl="2" indent="-228600" algn="l" rtl="0">
              <a:lnSpc>
                <a:spcPct val="90000"/>
              </a:lnSpc>
              <a:spcBef>
                <a:spcPts val="0"/>
              </a:spcBef>
              <a:spcAft>
                <a:spcPts val="0"/>
              </a:spcAft>
              <a:buClr>
                <a:schemeClr val="lt1"/>
              </a:buClr>
              <a:buSzPts val="1800"/>
              <a:buChar char="•"/>
            </a:pPr>
            <a:r>
              <a:rPr lang="en-US" sz="2200" dirty="0"/>
              <a:t>Adopting DevSecOps practices can prevent future problems</a:t>
            </a:r>
          </a:p>
          <a:p>
            <a:pPr marL="1600200" lvl="3" indent="-228600">
              <a:spcBef>
                <a:spcPts val="0"/>
              </a:spcBef>
            </a:pPr>
            <a:r>
              <a:rPr lang="en-US" sz="2200" dirty="0"/>
              <a:t>Example: 2017 Equifax data breach resulted from failure to patch vulnerability (Bomey, 2020)</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8AE787C0-4458-2484-68C2-CB86ED7F675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342"/>
    </mc:Choice>
    <mc:Fallback>
      <p:transition spd="slow" advTm="40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200"/>
              <a:buChar char="•"/>
            </a:pPr>
            <a:r>
              <a:rPr lang="en-US" sz="2800" dirty="0"/>
              <a:t>Stay up-to-date with evolving threats</a:t>
            </a:r>
          </a:p>
          <a:p>
            <a:pPr marL="685800" lvl="1" indent="-228600">
              <a:spcBef>
                <a:spcPts val="0"/>
              </a:spcBef>
              <a:buSzPts val="2200"/>
            </a:pPr>
            <a:r>
              <a:rPr lang="en-US" sz="2800" dirty="0"/>
              <a:t>OWASP Top 10 website: https://owasp.org/www-project-top-ten/</a:t>
            </a:r>
          </a:p>
          <a:p>
            <a:pPr marL="685800" lvl="1" indent="-228600">
              <a:spcBef>
                <a:spcPts val="0"/>
              </a:spcBef>
              <a:buSzPts val="2200"/>
            </a:pPr>
            <a:r>
              <a:rPr lang="en-US" sz="2800" dirty="0"/>
              <a:t>NIST Cybersecurity Framework: https://www.nist.gov/cyberframework</a:t>
            </a:r>
          </a:p>
          <a:p>
            <a:pPr marL="228600" lvl="0" indent="-88900" algn="l" rtl="0">
              <a:lnSpc>
                <a:spcPct val="90000"/>
              </a:lnSpc>
              <a:spcBef>
                <a:spcPts val="1000"/>
              </a:spcBef>
              <a:spcAft>
                <a:spcPts val="0"/>
              </a:spcAft>
              <a:buClr>
                <a:schemeClr val="lt1"/>
              </a:buClr>
              <a:buSzPts val="2200"/>
              <a:buNone/>
            </a:pPr>
            <a:endParaRPr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4" name="Audio 13">
            <a:hlinkClick r:id="" action="ppaction://media"/>
            <a:extLst>
              <a:ext uri="{FF2B5EF4-FFF2-40B4-BE49-F238E27FC236}">
                <a16:creationId xmlns:a16="http://schemas.microsoft.com/office/drawing/2014/main" id="{5536CA7A-1A27-F9F8-9105-3E34444C7E8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1072"/>
    </mc:Choice>
    <mc:Fallback>
      <p:transition spd="slow" advTm="61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1872608"/>
            <a:ext cx="10954657" cy="4717143"/>
          </a:xfrm>
          <a:prstGeom prst="rect">
            <a:avLst/>
          </a:prstGeom>
          <a:noFill/>
          <a:ln>
            <a:noFill/>
          </a:ln>
        </p:spPr>
        <p:txBody>
          <a:bodyPr spcFirstLastPara="1" wrap="square" lIns="91425" tIns="45700" rIns="91425" bIns="45700" anchor="t" anchorCtr="0">
            <a:normAutofit fontScale="77500" lnSpcReduction="20000"/>
          </a:bodyPr>
          <a:lstStyle/>
          <a:p>
            <a:pPr marL="0" lvl="0" indent="-457200" algn="l" rtl="0">
              <a:lnSpc>
                <a:spcPct val="90000"/>
              </a:lnSpc>
              <a:spcBef>
                <a:spcPts val="0"/>
              </a:spcBef>
              <a:spcAft>
                <a:spcPts val="0"/>
              </a:spcAft>
              <a:buClr>
                <a:schemeClr val="lt1"/>
              </a:buClr>
              <a:buSzPts val="2200"/>
              <a:buNone/>
            </a:pPr>
            <a:r>
              <a:rPr lang="en-US" dirty="0"/>
              <a:t>Bomey, N. (2020b, February 11). How Chinese military hackers allegedly pulled off the Equifax data breach, stealing data from 145 million Americans. USA TODAY. </a:t>
            </a:r>
            <a:r>
              <a:rPr lang="en-US" dirty="0">
                <a:hlinkClick r:id="rId4"/>
              </a:rPr>
              <a:t>https://www.usatoday.com/story/tech/2020/02/10/2017-equifax-data-breach-chinese-military-hack/4712788002/</a:t>
            </a:r>
            <a:endParaRPr lang="en-US" dirty="0"/>
          </a:p>
          <a:p>
            <a:pPr marL="0" lvl="0" indent="-45720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a:t>Encryption explained: At rest, in transit &amp; End-To-End encryption | Splunk. (n.d.). Splunk. </a:t>
            </a:r>
            <a:r>
              <a:rPr lang="en-US" dirty="0">
                <a:hlinkClick r:id="rId5"/>
              </a:rPr>
              <a:t>https://www.splunk.com/en_us/blog/learn/end-to-end-encryption.html</a:t>
            </a:r>
            <a:endParaRPr lang="en-US" dirty="0"/>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a:t>Software Engineering Institute, Carnegie Mellon University. (2016)SEI CERT C Coding Standard: Rules for Developing Safe, Reliable, and Secure Systems34. Carnegie Mellon University. </a:t>
            </a:r>
            <a:r>
              <a:rPr lang="en-US" dirty="0">
                <a:hlinkClick r:id="rId6"/>
              </a:rPr>
              <a:t>https://resources.sei.cmu.edu/downloads/secure-coding/assets/sei-cert-c-coding-standard-2016-v01.pdf</a:t>
            </a:r>
            <a:endParaRPr lang="en-US" dirty="0"/>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a:t>(n.d.). defense-in-depth - Glossary | CSRC. </a:t>
            </a:r>
            <a:r>
              <a:rPr lang="en-US" dirty="0">
                <a:hlinkClick r:id="rId7"/>
              </a:rPr>
              <a:t>https://csrc.nist.gov/glossary/term/defense_in_depth</a:t>
            </a:r>
            <a:endParaRPr lang="en-US" dirty="0"/>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a:t>OWASP Top Ten | OWASP Foundation. (n.d.). </a:t>
            </a:r>
            <a:r>
              <a:rPr lang="en-US" dirty="0">
                <a:hlinkClick r:id="rId8"/>
              </a:rPr>
              <a:t>https://owasp.org/www-project-top-ten/</a:t>
            </a:r>
            <a:endParaRPr lang="en-US" dirty="0"/>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a:t>Positive Testing vs Negative Testing | Scenarios &amp; Approaches. (2024, February 1). </a:t>
            </a:r>
            <a:r>
              <a:rPr lang="en-US" dirty="0" err="1"/>
              <a:t>Testsigma</a:t>
            </a:r>
            <a:r>
              <a:rPr lang="en-US" dirty="0"/>
              <a:t> Blog. https://testsigma.com/blog/positive-and-negative-testing-scenarios/</a:t>
            </a:r>
          </a:p>
          <a:p>
            <a:pPr marL="0" lvl="0" indent="0" algn="l" rtl="0">
              <a:lnSpc>
                <a:spcPct val="90000"/>
              </a:lnSpc>
              <a:spcBef>
                <a:spcPts val="0"/>
              </a:spcBef>
              <a:spcAft>
                <a:spcPts val="0"/>
              </a:spcAft>
              <a:buClr>
                <a:schemeClr val="lt1"/>
              </a:buClr>
              <a:buSzPts val="2200"/>
              <a:buNone/>
            </a:pPr>
            <a:endParaRPr lang="en-US" dirty="0"/>
          </a:p>
          <a:p>
            <a:pPr marL="0" lvl="0" indent="0" algn="l" rtl="0">
              <a:lnSpc>
                <a:spcPct val="90000"/>
              </a:lnSpc>
              <a:spcBef>
                <a:spcPts val="0"/>
              </a:spcBef>
              <a:spcAft>
                <a:spcPts val="0"/>
              </a:spcAft>
              <a:buClr>
                <a:schemeClr val="lt1"/>
              </a:buClr>
              <a:buSzPts val="2200"/>
              <a:buNone/>
            </a:pPr>
            <a:r>
              <a:rPr lang="en-US" dirty="0"/>
              <a:t>Velimirovic, A. (2023, November 16). Data encryption in use explained. phoenixNAP Blog. https://phoenixnap.com/blog/encryption-in-use</a:t>
            </a:r>
            <a:endParaRPr dirty="0"/>
          </a:p>
        </p:txBody>
      </p:sp>
      <p:pic>
        <p:nvPicPr>
          <p:cNvPr id="239" name="Google Shape;239;p14" descr="Green Pace logo"/>
          <p:cNvPicPr preferRelativeResize="0"/>
          <p:nvPr/>
        </p:nvPicPr>
        <p:blipFill>
          <a:blip r:embed="rId9">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916774" y="214806"/>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706974" y="1214387"/>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Defense-in-depth is a comprehensive security strategy that layers multiple defenses by integrating people, technology, and operational capabilities.  This ensures that if one defense is compromised, additional layers provide continued protection.  Adopting this strategy enhances an organizations resilience to cyberthreats (defense-in-depth – Glossary, n.d.).</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4" name="Audio 23">
            <a:hlinkClick r:id="" action="ppaction://media"/>
            <a:extLst>
              <a:ext uri="{FF2B5EF4-FFF2-40B4-BE49-F238E27FC236}">
                <a16:creationId xmlns:a16="http://schemas.microsoft.com/office/drawing/2014/main" id="{E3023C5F-AAB5-2399-6057-DC9BEFEE0713}"/>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570"/>
    </mc:Choice>
    <mc:Fallback>
      <p:transition spd="slow" advTm="32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707425" y="0"/>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sp>
        <p:nvSpPr>
          <p:cNvPr id="160" name="Google Shape;160;p4"/>
          <p:cNvSpPr txBox="1">
            <a:spLocks noGrp="1"/>
          </p:cNvSpPr>
          <p:nvPr>
            <p:ph type="body" idx="1"/>
          </p:nvPr>
        </p:nvSpPr>
        <p:spPr>
          <a:xfrm>
            <a:off x="221325" y="5045515"/>
            <a:ext cx="2486100" cy="1614713"/>
          </a:xfrm>
          <a:prstGeom prst="rect">
            <a:avLst/>
          </a:prstGeom>
          <a:noFill/>
          <a:ln>
            <a:noFill/>
          </a:ln>
        </p:spPr>
        <p:txBody>
          <a:bodyPr spcFirstLastPara="1" wrap="square" lIns="91425" tIns="45700" rIns="91425" bIns="45700" anchor="t" anchorCtr="0">
            <a:normAutofit lnSpcReduction="10000"/>
          </a:bodyPr>
          <a:lstStyle/>
          <a:p>
            <a:pPr marL="228600" lvl="0" indent="-88900" algn="l" rtl="0">
              <a:lnSpc>
                <a:spcPct val="90000"/>
              </a:lnSpc>
              <a:spcBef>
                <a:spcPts val="1000"/>
              </a:spcBef>
              <a:spcAft>
                <a:spcPts val="0"/>
              </a:spcAft>
              <a:buClr>
                <a:schemeClr val="lt1"/>
              </a:buClr>
              <a:buSzPts val="2200"/>
              <a:buNone/>
            </a:pPr>
            <a:r>
              <a:rPr lang="en-US" dirty="0"/>
              <a:t>Source: (Carnegie Mellon University, 2016)</a:t>
            </a:r>
            <a:endParaRPr dirty="0"/>
          </a:p>
        </p:txBody>
      </p:sp>
      <p:graphicFrame>
        <p:nvGraphicFramePr>
          <p:cNvPr id="161" name="Google Shape;161;p4" descr="Alt text required"/>
          <p:cNvGraphicFramePr/>
          <p:nvPr>
            <p:extLst>
              <p:ext uri="{D42A27DB-BD31-4B8C-83A1-F6EECF244321}">
                <p14:modId xmlns:p14="http://schemas.microsoft.com/office/powerpoint/2010/main" val="2589660221"/>
              </p:ext>
            </p:extLst>
          </p:nvPr>
        </p:nvGraphicFramePr>
        <p:xfrm>
          <a:off x="3248849" y="1051968"/>
          <a:ext cx="7835225" cy="560826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solidFill>
                            <a:schemeClr val="accent3">
                              <a:lumMod val="50000"/>
                            </a:schemeClr>
                          </a:solidFill>
                        </a:rPr>
                        <a:t>Likely</a:t>
                      </a:r>
                      <a:endParaRPr sz="3200" u="none" strike="noStrike" cap="none" dirty="0">
                        <a:solidFill>
                          <a:schemeClr val="accent3">
                            <a:lumMod val="50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accent3">
                              <a:lumMod val="50000"/>
                            </a:schemeClr>
                          </a:solidFill>
                        </a:rPr>
                        <a:t>Flaws introduced by ignoring rule have higher chances of leading to an exploitable vulnerability.</a:t>
                      </a:r>
                      <a:endParaRPr sz="2800" u="none" strike="noStrike" cap="none" dirty="0">
                        <a:solidFill>
                          <a:schemeClr val="accent3">
                            <a:lumMod val="50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solidFill>
                            <a:schemeClr val="accent3">
                              <a:lumMod val="50000"/>
                            </a:schemeClr>
                          </a:solidFill>
                        </a:rPr>
                        <a:t>Priority</a:t>
                      </a:r>
                      <a:endParaRPr sz="3200" u="none" strike="noStrike" cap="none" dirty="0">
                        <a:solidFill>
                          <a:schemeClr val="accent3">
                            <a:lumMod val="50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accent3">
                              <a:lumMod val="50000"/>
                            </a:schemeClr>
                          </a:solidFill>
                        </a:rPr>
                        <a:t>Rule violations that could lead to high severity consequences should be repaired first.</a:t>
                      </a:r>
                      <a:endParaRPr sz="2800" u="none" strike="noStrike" cap="none" dirty="0">
                        <a:solidFill>
                          <a:schemeClr val="accent3">
                            <a:lumMod val="50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solidFill>
                            <a:schemeClr val="accent3">
                              <a:lumMod val="50000"/>
                            </a:schemeClr>
                          </a:solidFill>
                        </a:rPr>
                        <a:t>Low priority</a:t>
                      </a:r>
                      <a:endParaRPr sz="3200" u="none" strike="noStrike" cap="none" dirty="0">
                        <a:solidFill>
                          <a:schemeClr val="accent3">
                            <a:lumMod val="50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accent3">
                              <a:lumMod val="50000"/>
                            </a:schemeClr>
                          </a:solidFill>
                        </a:rPr>
                        <a:t>Rule violations that have a low severity consequence have a lower repair priority.</a:t>
                      </a:r>
                      <a:endParaRPr sz="2800" u="none" strike="noStrike" cap="none" dirty="0">
                        <a:solidFill>
                          <a:schemeClr val="accent3">
                            <a:lumMod val="50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200" u="none" strike="noStrike" cap="none" dirty="0">
                          <a:solidFill>
                            <a:schemeClr val="accent3">
                              <a:lumMod val="50000"/>
                            </a:schemeClr>
                          </a:solidFill>
                        </a:rPr>
                        <a:t>Unlikely</a:t>
                      </a:r>
                      <a:endParaRPr sz="3200" u="none" strike="noStrike" cap="none" dirty="0">
                        <a:solidFill>
                          <a:schemeClr val="accent3">
                            <a:lumMod val="50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2800" u="none" strike="noStrike" cap="none" dirty="0">
                          <a:solidFill>
                            <a:schemeClr val="accent3">
                              <a:lumMod val="50000"/>
                            </a:schemeClr>
                          </a:solidFill>
                        </a:rPr>
                        <a:t>Flaw introduced by ignoring rule not likely to lead to an exploitable vulnerability.</a:t>
                      </a:r>
                      <a:endParaRPr sz="28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7" name="Audio 26">
            <a:hlinkClick r:id="" action="ppaction://media"/>
            <a:extLst>
              <a:ext uri="{FF2B5EF4-FFF2-40B4-BE49-F238E27FC236}">
                <a16:creationId xmlns:a16="http://schemas.microsoft.com/office/drawing/2014/main" id="{8B8CDDF2-7F19-C027-77E7-2DB253CABF42}"/>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9092"/>
    </mc:Choice>
    <mc:Fallback>
      <p:transition spd="slow" advTm="79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1661288" y="0"/>
            <a:ext cx="9866086"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b="1" dirty="0"/>
              <a:t>10 PRINCIPLES </a:t>
            </a:r>
            <a:r>
              <a:rPr lang="en-US" sz="2000" dirty="0"/>
              <a:t>(with coding standards that apply to each)</a:t>
            </a:r>
            <a:endParaRPr sz="2000" dirty="0"/>
          </a:p>
        </p:txBody>
      </p:sp>
      <p:sp>
        <p:nvSpPr>
          <p:cNvPr id="168" name="Google Shape;168;p5"/>
          <p:cNvSpPr txBox="1">
            <a:spLocks noGrp="1"/>
          </p:cNvSpPr>
          <p:nvPr>
            <p:ph type="body" idx="1"/>
          </p:nvPr>
        </p:nvSpPr>
        <p:spPr>
          <a:xfrm>
            <a:off x="526142" y="1147885"/>
            <a:ext cx="10867572" cy="6139543"/>
          </a:xfrm>
          <a:prstGeom prst="rect">
            <a:avLst/>
          </a:prstGeom>
          <a:noFill/>
          <a:ln>
            <a:noFill/>
          </a:ln>
        </p:spPr>
        <p:txBody>
          <a:bodyPr spcFirstLastPara="1" wrap="square" lIns="91425" tIns="45700" rIns="91425" bIns="45700" anchor="t" anchorCtr="0">
            <a:normAutofit fontScale="85000" lnSpcReduction="20000"/>
          </a:bodyPr>
          <a:lstStyle/>
          <a:p>
            <a:pPr lvl="0" indent="-457200" algn="l" rtl="0">
              <a:lnSpc>
                <a:spcPct val="90000"/>
              </a:lnSpc>
              <a:spcBef>
                <a:spcPts val="0"/>
              </a:spcBef>
              <a:spcAft>
                <a:spcPts val="0"/>
              </a:spcAft>
              <a:buClr>
                <a:schemeClr val="lt1"/>
              </a:buClr>
              <a:buSzPts val="2200"/>
              <a:buAutoNum type="arabicPeriod"/>
            </a:pPr>
            <a:r>
              <a:rPr lang="en-US" sz="2400" b="1" dirty="0"/>
              <a:t>Validate</a:t>
            </a:r>
            <a:r>
              <a:rPr lang="en-US" b="1" dirty="0"/>
              <a:t> Input Data</a:t>
            </a:r>
            <a:endParaRPr lang="en-US" sz="2000" b="1" dirty="0"/>
          </a:p>
          <a:p>
            <a:pPr lvl="1" indent="-457200">
              <a:spcBef>
                <a:spcPts val="0"/>
              </a:spcBef>
              <a:buSzPts val="2200"/>
              <a:buFont typeface="Wingdings" panose="05000000000000000000" pitchFamily="2" charset="2"/>
              <a:buChar char="§"/>
            </a:pPr>
            <a:r>
              <a:rPr lang="en-US" sz="2100" dirty="0"/>
              <a:t>Guarantee that storage for strings has sufficient space for character data and the null terminator</a:t>
            </a:r>
          </a:p>
          <a:p>
            <a:pPr marL="742950" lvl="1" indent="-285750">
              <a:spcBef>
                <a:spcPts val="0"/>
              </a:spcBef>
              <a:buSzPts val="2200"/>
              <a:buFont typeface="Wingdings" panose="05000000000000000000" pitchFamily="2" charset="2"/>
              <a:buChar char="§"/>
            </a:pPr>
            <a:r>
              <a:rPr lang="en-US" sz="2100" dirty="0"/>
              <a:t>   Prevent SQL injection</a:t>
            </a:r>
          </a:p>
          <a:p>
            <a:pPr lvl="1" indent="-457200">
              <a:spcBef>
                <a:spcPts val="0"/>
              </a:spcBef>
              <a:buSzPts val="2200"/>
              <a:buFont typeface="Wingdings" panose="05000000000000000000" pitchFamily="2" charset="2"/>
              <a:buChar char="§"/>
            </a:pPr>
            <a:r>
              <a:rPr lang="en-US" sz="2100" dirty="0"/>
              <a:t>Do not attempt to create a std::string from a null pointer</a:t>
            </a:r>
          </a:p>
          <a:p>
            <a:pPr lvl="1" indent="-457200">
              <a:spcBef>
                <a:spcPts val="0"/>
              </a:spcBef>
              <a:buSzPts val="2200"/>
              <a:buFont typeface="Wingdings" panose="05000000000000000000" pitchFamily="2" charset="2"/>
              <a:buChar char="§"/>
            </a:pPr>
            <a:r>
              <a:rPr lang="en-US" sz="2100" dirty="0"/>
              <a:t>Range check element access</a:t>
            </a:r>
          </a:p>
          <a:p>
            <a:pPr lvl="0" indent="-457200" algn="l" rtl="0">
              <a:lnSpc>
                <a:spcPct val="90000"/>
              </a:lnSpc>
              <a:spcBef>
                <a:spcPts val="0"/>
              </a:spcBef>
              <a:spcAft>
                <a:spcPts val="0"/>
              </a:spcAft>
              <a:buClr>
                <a:schemeClr val="lt1"/>
              </a:buClr>
              <a:buSzPts val="2200"/>
              <a:buAutoNum type="arabicPeriod" startAt="2"/>
            </a:pPr>
            <a:r>
              <a:rPr lang="en-US" sz="2400" b="1" dirty="0"/>
              <a:t>Heed Compiler Warnings</a:t>
            </a:r>
          </a:p>
          <a:p>
            <a:pPr lvl="0" indent="-457200" algn="l" rtl="0">
              <a:lnSpc>
                <a:spcPct val="90000"/>
              </a:lnSpc>
              <a:spcBef>
                <a:spcPts val="0"/>
              </a:spcBef>
              <a:spcAft>
                <a:spcPts val="0"/>
              </a:spcAft>
              <a:buClr>
                <a:schemeClr val="lt1"/>
              </a:buClr>
              <a:buSzPts val="2200"/>
              <a:buAutoNum type="arabicPeriod" startAt="3"/>
            </a:pPr>
            <a:r>
              <a:rPr lang="en-US" sz="2400" b="1" dirty="0"/>
              <a:t>Architect and Design for Security Policies</a:t>
            </a:r>
          </a:p>
          <a:p>
            <a:pPr marL="800100" lvl="1">
              <a:spcBef>
                <a:spcPts val="0"/>
              </a:spcBef>
              <a:buSzPts val="2200"/>
              <a:buFont typeface="Wingdings" panose="05000000000000000000" pitchFamily="2" charset="2"/>
              <a:buChar char="§"/>
            </a:pPr>
            <a:r>
              <a:rPr lang="en-US" sz="2100" dirty="0"/>
              <a:t>Guarantee exception safety</a:t>
            </a:r>
          </a:p>
          <a:p>
            <a:pPr lvl="0" indent="-457200" algn="l" rtl="0">
              <a:lnSpc>
                <a:spcPct val="90000"/>
              </a:lnSpc>
              <a:spcBef>
                <a:spcPts val="0"/>
              </a:spcBef>
              <a:spcAft>
                <a:spcPts val="0"/>
              </a:spcAft>
              <a:buClr>
                <a:schemeClr val="lt1"/>
              </a:buClr>
              <a:buSzPts val="2200"/>
              <a:buAutoNum type="arabicPeriod" startAt="4"/>
            </a:pPr>
            <a:r>
              <a:rPr lang="en-US" sz="2400" b="1" dirty="0"/>
              <a:t>Keep It Simple</a:t>
            </a:r>
          </a:p>
          <a:p>
            <a:pPr marL="800100" lvl="1">
              <a:spcBef>
                <a:spcPts val="0"/>
              </a:spcBef>
              <a:buSzPts val="2200"/>
              <a:buFont typeface="Wingdings" panose="05000000000000000000" pitchFamily="2" charset="2"/>
              <a:buChar char="§"/>
            </a:pPr>
            <a:r>
              <a:rPr lang="en-US" sz="2100" dirty="0"/>
              <a:t>	Never qualify a reference type with const or volatile</a:t>
            </a:r>
          </a:p>
          <a:p>
            <a:pPr lvl="0" indent="-457200" algn="l" rtl="0">
              <a:lnSpc>
                <a:spcPct val="90000"/>
              </a:lnSpc>
              <a:spcBef>
                <a:spcPts val="0"/>
              </a:spcBef>
              <a:spcAft>
                <a:spcPts val="0"/>
              </a:spcAft>
              <a:buClr>
                <a:schemeClr val="lt1"/>
              </a:buClr>
              <a:buSzPts val="2200"/>
              <a:buAutoNum type="arabicPeriod" startAt="5"/>
            </a:pPr>
            <a:r>
              <a:rPr lang="en-US" sz="2400" b="1" dirty="0"/>
              <a:t>Default Deny</a:t>
            </a:r>
          </a:p>
          <a:p>
            <a:pPr marL="800100" lvl="1">
              <a:spcBef>
                <a:spcPts val="0"/>
              </a:spcBef>
              <a:buSzPts val="2200"/>
              <a:buFont typeface="Wingdings" panose="05000000000000000000" pitchFamily="2" charset="2"/>
              <a:buChar char="§"/>
            </a:pPr>
            <a:r>
              <a:rPr lang="en-US" dirty="0"/>
              <a:t>	Do not access freed memory</a:t>
            </a:r>
          </a:p>
          <a:p>
            <a:pPr lvl="0" indent="-457200" algn="l" rtl="0">
              <a:lnSpc>
                <a:spcPct val="90000"/>
              </a:lnSpc>
              <a:spcBef>
                <a:spcPts val="0"/>
              </a:spcBef>
              <a:spcAft>
                <a:spcPts val="0"/>
              </a:spcAft>
              <a:buClr>
                <a:schemeClr val="lt1"/>
              </a:buClr>
              <a:buSzPts val="2200"/>
              <a:buAutoNum type="arabicPeriod" startAt="6"/>
            </a:pPr>
            <a:r>
              <a:rPr lang="en-US" sz="2400" b="1" dirty="0"/>
              <a:t>Adhere to the Principle of Least Privilege</a:t>
            </a:r>
          </a:p>
          <a:p>
            <a:pPr marL="800100" lvl="1">
              <a:spcBef>
                <a:spcPts val="0"/>
              </a:spcBef>
              <a:buSzPts val="2200"/>
              <a:buFont typeface="Wingdings" panose="05000000000000000000" pitchFamily="2" charset="2"/>
              <a:buChar char="§"/>
            </a:pPr>
            <a:r>
              <a:rPr lang="en-US" dirty="0"/>
              <a:t>	Do not read uninitialized memory</a:t>
            </a:r>
          </a:p>
          <a:p>
            <a:pPr lvl="0" indent="-457200" algn="l" rtl="0">
              <a:lnSpc>
                <a:spcPct val="90000"/>
              </a:lnSpc>
              <a:spcBef>
                <a:spcPts val="0"/>
              </a:spcBef>
              <a:spcAft>
                <a:spcPts val="0"/>
              </a:spcAft>
              <a:buClr>
                <a:schemeClr val="lt1"/>
              </a:buClr>
              <a:buSzPts val="2200"/>
              <a:buAutoNum type="arabicPeriod" startAt="7"/>
            </a:pPr>
            <a:r>
              <a:rPr lang="en-US" sz="2400" b="1" dirty="0"/>
              <a:t>Sanitize Data Sent to Other Systems</a:t>
            </a:r>
          </a:p>
          <a:p>
            <a:pPr marL="800100" lvl="1">
              <a:spcBef>
                <a:spcPts val="0"/>
              </a:spcBef>
              <a:buSzPts val="2200"/>
              <a:buFont typeface="Wingdings" panose="05000000000000000000" pitchFamily="2" charset="2"/>
              <a:buChar char="§"/>
            </a:pPr>
            <a:r>
              <a:rPr lang="en-US" dirty="0"/>
              <a:t>	Avoid information leakage when passing a class object across a trust boundary </a:t>
            </a:r>
          </a:p>
          <a:p>
            <a:pPr marL="800100" lvl="1">
              <a:spcBef>
                <a:spcPts val="0"/>
              </a:spcBef>
              <a:buSzPts val="2200"/>
              <a:buFont typeface="Wingdings" panose="05000000000000000000" pitchFamily="2" charset="2"/>
              <a:buChar char="§"/>
            </a:pPr>
            <a:r>
              <a:rPr lang="en-US" dirty="0"/>
              <a:t>	Prevent SQL injection</a:t>
            </a:r>
          </a:p>
          <a:p>
            <a:pPr lvl="0" indent="-457200" algn="l" rtl="0">
              <a:lnSpc>
                <a:spcPct val="90000"/>
              </a:lnSpc>
              <a:spcBef>
                <a:spcPts val="0"/>
              </a:spcBef>
              <a:spcAft>
                <a:spcPts val="0"/>
              </a:spcAft>
              <a:buClr>
                <a:schemeClr val="lt1"/>
              </a:buClr>
              <a:buSzPts val="2200"/>
              <a:buAutoNum type="arabicPeriod" startAt="8"/>
            </a:pPr>
            <a:r>
              <a:rPr lang="en-US" sz="2400" b="1" dirty="0"/>
              <a:t>Practice Defense in Depth </a:t>
            </a:r>
          </a:p>
          <a:p>
            <a:pPr marL="800100" lvl="1">
              <a:spcBef>
                <a:spcPts val="0"/>
              </a:spcBef>
              <a:buSzPts val="2200"/>
              <a:buFont typeface="Wingdings" panose="05000000000000000000" pitchFamily="2" charset="2"/>
              <a:buChar char="§"/>
            </a:pPr>
            <a:r>
              <a:rPr lang="en-US" dirty="0"/>
              <a:t>	</a:t>
            </a:r>
            <a:r>
              <a:rPr lang="en-US" sz="2100" dirty="0"/>
              <a:t>Avoid information leakage when passing a class object across a trust boundary </a:t>
            </a:r>
          </a:p>
          <a:p>
            <a:pPr lvl="0" indent="-457200" algn="l" rtl="0">
              <a:lnSpc>
                <a:spcPct val="90000"/>
              </a:lnSpc>
              <a:spcBef>
                <a:spcPts val="0"/>
              </a:spcBef>
              <a:spcAft>
                <a:spcPts val="0"/>
              </a:spcAft>
              <a:buClr>
                <a:schemeClr val="lt1"/>
              </a:buClr>
              <a:buSzPts val="2200"/>
              <a:buAutoNum type="arabicPeriod" startAt="9"/>
            </a:pPr>
            <a:r>
              <a:rPr lang="en-US" sz="2400" b="1" dirty="0"/>
              <a:t>Use Effective Quality Assurance Techniques</a:t>
            </a:r>
          </a:p>
          <a:p>
            <a:pPr marL="742950" lvl="1" indent="-285750">
              <a:spcBef>
                <a:spcPts val="0"/>
              </a:spcBef>
              <a:buSzPts val="2200"/>
              <a:buFont typeface="Wingdings" panose="05000000000000000000" pitchFamily="2" charset="2"/>
              <a:buChar char="§"/>
            </a:pPr>
            <a:r>
              <a:rPr lang="en-US" sz="2100" dirty="0"/>
              <a:t>Guarantee that storage for strings has sufficient space for character data and the null terminator.</a:t>
            </a:r>
          </a:p>
          <a:p>
            <a:pPr marL="742950" lvl="1" indent="-285750">
              <a:spcBef>
                <a:spcPts val="0"/>
              </a:spcBef>
              <a:buSzPts val="2200"/>
              <a:buFont typeface="Wingdings" panose="05000000000000000000" pitchFamily="2" charset="2"/>
              <a:buChar char="§"/>
            </a:pPr>
            <a:r>
              <a:rPr lang="en-US" sz="2100" dirty="0"/>
              <a:t>Incorporate diagnostic tests using assertions </a:t>
            </a:r>
          </a:p>
          <a:p>
            <a:pPr marL="742950" lvl="1" indent="-285750">
              <a:spcBef>
                <a:spcPts val="0"/>
              </a:spcBef>
              <a:buSzPts val="2200"/>
              <a:buFont typeface="Wingdings" panose="05000000000000000000" pitchFamily="2" charset="2"/>
              <a:buChar char="§"/>
            </a:pPr>
            <a:r>
              <a:rPr lang="en-US" sz="2100" dirty="0"/>
              <a:t>Do not attempt to create a std::string from a null pointer</a:t>
            </a:r>
          </a:p>
          <a:p>
            <a:pPr marL="0" lvl="0" indent="0" algn="l" rtl="0">
              <a:lnSpc>
                <a:spcPct val="90000"/>
              </a:lnSpc>
              <a:spcBef>
                <a:spcPts val="0"/>
              </a:spcBef>
              <a:spcAft>
                <a:spcPts val="0"/>
              </a:spcAft>
              <a:buClr>
                <a:schemeClr val="lt1"/>
              </a:buClr>
              <a:buSzPts val="2200"/>
              <a:buNone/>
            </a:pPr>
            <a:r>
              <a:rPr lang="en-US" sz="2600" b="1" dirty="0"/>
              <a:t>10.  Adopt a Secure Coding Standard</a:t>
            </a:r>
          </a:p>
          <a:p>
            <a:pPr marL="1200150" lvl="2" indent="-285750">
              <a:spcBef>
                <a:spcPts val="0"/>
              </a:spcBef>
              <a:buSzPts val="2200"/>
              <a:buFont typeface="Wingdings" panose="05000000000000000000" pitchFamily="2" charset="2"/>
              <a:buChar char="§"/>
            </a:pPr>
            <a:r>
              <a:rPr lang="en-US" sz="2100" dirty="0"/>
              <a:t>Guarantee exception safety</a:t>
            </a:r>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63" name="Audio 162">
            <a:hlinkClick r:id="" action="ppaction://media"/>
            <a:extLst>
              <a:ext uri="{FF2B5EF4-FFF2-40B4-BE49-F238E27FC236}">
                <a16:creationId xmlns:a16="http://schemas.microsoft.com/office/drawing/2014/main" id="{881804C4-310B-7AEA-A5B9-8987D40AEDFB}"/>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2262"/>
    </mc:Choice>
    <mc:Fallback>
      <p:transition spd="slow" advTm="222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 </a:t>
            </a:r>
            <a:r>
              <a:rPr lang="en-US" sz="2000" dirty="0"/>
              <a:t>(in priority order)</a:t>
            </a:r>
            <a:r>
              <a:rPr lang="en-US" dirty="0"/>
              <a:t> </a:t>
            </a:r>
            <a:endParaRPr dirty="0"/>
          </a:p>
        </p:txBody>
      </p:sp>
      <p:sp>
        <p:nvSpPr>
          <p:cNvPr id="175" name="Google Shape;175;p6"/>
          <p:cNvSpPr txBox="1">
            <a:spLocks noGrp="1"/>
          </p:cNvSpPr>
          <p:nvPr>
            <p:ph type="body" idx="1"/>
          </p:nvPr>
        </p:nvSpPr>
        <p:spPr>
          <a:xfrm>
            <a:off x="685800" y="2194560"/>
            <a:ext cx="10820400" cy="4395191"/>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000"/>
              <a:buFont typeface="+mj-lt"/>
              <a:buAutoNum type="arabicPeriod"/>
            </a:pPr>
            <a:r>
              <a:rPr lang="en-US" sz="2000" dirty="0"/>
              <a:t>Guarantee that storage for strings has sufficient space for character data and the null terminator. (P18 - High) </a:t>
            </a:r>
          </a:p>
          <a:p>
            <a:pPr lvl="0" indent="-457200" algn="l" rtl="0">
              <a:lnSpc>
                <a:spcPct val="90000"/>
              </a:lnSpc>
              <a:spcBef>
                <a:spcPts val="0"/>
              </a:spcBef>
              <a:spcAft>
                <a:spcPts val="0"/>
              </a:spcAft>
              <a:buClr>
                <a:schemeClr val="lt1"/>
              </a:buClr>
              <a:buSzPts val="2000"/>
              <a:buFont typeface="+mj-lt"/>
              <a:buAutoNum type="arabicPeriod"/>
            </a:pPr>
            <a:r>
              <a:rPr lang="en-US" dirty="0"/>
              <a:t>Prevent SQL injection (P18 - High)</a:t>
            </a:r>
          </a:p>
          <a:p>
            <a:pPr lvl="0" indent="-457200" algn="l" rtl="0">
              <a:lnSpc>
                <a:spcPct val="90000"/>
              </a:lnSpc>
              <a:spcBef>
                <a:spcPts val="0"/>
              </a:spcBef>
              <a:spcAft>
                <a:spcPts val="0"/>
              </a:spcAft>
              <a:buClr>
                <a:schemeClr val="lt1"/>
              </a:buClr>
              <a:buSzPts val="2000"/>
              <a:buFont typeface="+mj-lt"/>
              <a:buAutoNum type="arabicPeriod"/>
            </a:pPr>
            <a:r>
              <a:rPr lang="en-US" dirty="0"/>
              <a:t>Do not access freed memory (P18 - High)</a:t>
            </a:r>
          </a:p>
          <a:p>
            <a:pPr lvl="0" indent="-457200" algn="l" rtl="0">
              <a:lnSpc>
                <a:spcPct val="90000"/>
              </a:lnSpc>
              <a:spcBef>
                <a:spcPts val="0"/>
              </a:spcBef>
              <a:spcAft>
                <a:spcPts val="0"/>
              </a:spcAft>
              <a:buClr>
                <a:schemeClr val="lt1"/>
              </a:buClr>
              <a:buSzPts val="2000"/>
              <a:buFont typeface="+mj-lt"/>
              <a:buAutoNum type="arabicPeriod"/>
            </a:pPr>
            <a:r>
              <a:rPr lang="en-US" dirty="0"/>
              <a:t>Do not attempt to create a std::string from a null pointer (P18 - High)</a:t>
            </a:r>
          </a:p>
          <a:p>
            <a:pPr lvl="0" indent="-457200" algn="l" rtl="0">
              <a:lnSpc>
                <a:spcPct val="90000"/>
              </a:lnSpc>
              <a:spcBef>
                <a:spcPts val="0"/>
              </a:spcBef>
              <a:spcAft>
                <a:spcPts val="0"/>
              </a:spcAft>
              <a:buClr>
                <a:schemeClr val="lt1"/>
              </a:buClr>
              <a:buSzPts val="2000"/>
              <a:buFont typeface="+mj-lt"/>
              <a:buAutoNum type="arabicPeriod"/>
            </a:pPr>
            <a:r>
              <a:rPr lang="en-US" dirty="0"/>
              <a:t>Do not read uninitialized memory (P12 - High)</a:t>
            </a:r>
          </a:p>
          <a:p>
            <a:pPr lvl="0" indent="-457200" algn="l" rtl="0">
              <a:lnSpc>
                <a:spcPct val="90000"/>
              </a:lnSpc>
              <a:spcBef>
                <a:spcPts val="0"/>
              </a:spcBef>
              <a:spcAft>
                <a:spcPts val="0"/>
              </a:spcAft>
              <a:buClr>
                <a:schemeClr val="lt1"/>
              </a:buClr>
              <a:buSzPts val="2000"/>
              <a:buFont typeface="+mj-lt"/>
              <a:buAutoNum type="arabicPeriod"/>
            </a:pPr>
            <a:r>
              <a:rPr lang="en-US" dirty="0"/>
              <a:t>Guarantee exception safety (P9 - Medium)</a:t>
            </a:r>
          </a:p>
          <a:p>
            <a:pPr lvl="0" indent="-457200" algn="l" rtl="0">
              <a:lnSpc>
                <a:spcPct val="90000"/>
              </a:lnSpc>
              <a:spcBef>
                <a:spcPts val="0"/>
              </a:spcBef>
              <a:spcAft>
                <a:spcPts val="0"/>
              </a:spcAft>
              <a:buClr>
                <a:schemeClr val="lt1"/>
              </a:buClr>
              <a:buSzPts val="2000"/>
              <a:buFont typeface="+mj-lt"/>
              <a:buAutoNum type="arabicPeriod"/>
            </a:pPr>
            <a:r>
              <a:rPr lang="en-US" dirty="0"/>
              <a:t>Range check element access (P6 - Medium)</a:t>
            </a:r>
          </a:p>
          <a:p>
            <a:pPr lvl="0" indent="-457200" algn="l" rtl="0">
              <a:lnSpc>
                <a:spcPct val="90000"/>
              </a:lnSpc>
              <a:spcBef>
                <a:spcPts val="0"/>
              </a:spcBef>
              <a:spcAft>
                <a:spcPts val="0"/>
              </a:spcAft>
              <a:buClr>
                <a:schemeClr val="lt1"/>
              </a:buClr>
              <a:buSzPts val="2000"/>
              <a:buFont typeface="+mj-lt"/>
              <a:buAutoNum type="arabicPeriod"/>
            </a:pPr>
            <a:r>
              <a:rPr lang="en-US" dirty="0"/>
              <a:t>Never qualify a reference type with const or volatile (P3 - Low)</a:t>
            </a:r>
          </a:p>
          <a:p>
            <a:pPr lvl="0" indent="-457200" algn="l" rtl="0">
              <a:lnSpc>
                <a:spcPct val="90000"/>
              </a:lnSpc>
              <a:spcBef>
                <a:spcPts val="0"/>
              </a:spcBef>
              <a:spcAft>
                <a:spcPts val="0"/>
              </a:spcAft>
              <a:buClr>
                <a:schemeClr val="lt1"/>
              </a:buClr>
              <a:buSzPts val="2000"/>
              <a:buFont typeface="+mj-lt"/>
              <a:buAutoNum type="arabicPeriod"/>
            </a:pPr>
            <a:r>
              <a:rPr lang="en-US" dirty="0"/>
              <a:t>Avoid information leakage when passing a class object across a trust boundary (P1 - Low)</a:t>
            </a:r>
          </a:p>
          <a:p>
            <a:pPr lvl="0" indent="-457200" algn="l" rtl="0">
              <a:lnSpc>
                <a:spcPct val="90000"/>
              </a:lnSpc>
              <a:spcBef>
                <a:spcPts val="0"/>
              </a:spcBef>
              <a:spcAft>
                <a:spcPts val="0"/>
              </a:spcAft>
              <a:buClr>
                <a:schemeClr val="lt1"/>
              </a:buClr>
              <a:buSzPts val="2000"/>
              <a:buFont typeface="+mj-lt"/>
              <a:buAutoNum type="arabicPeriod"/>
            </a:pPr>
            <a:r>
              <a:rPr lang="en-US" dirty="0"/>
              <a:t>Incorporate diagnostic tests using assertions (P1 - Low)</a:t>
            </a:r>
          </a:p>
          <a:p>
            <a:pPr lvl="0" indent="-457200" algn="l" rtl="0">
              <a:lnSpc>
                <a:spcPct val="90000"/>
              </a:lnSpc>
              <a:spcBef>
                <a:spcPts val="0"/>
              </a:spcBef>
              <a:spcAft>
                <a:spcPts val="0"/>
              </a:spcAft>
              <a:buClr>
                <a:schemeClr val="lt1"/>
              </a:buClr>
              <a:buSzPts val="2000"/>
              <a:buFont typeface="+mj-lt"/>
              <a:buAutoNum type="arabicPeriod"/>
            </a:pPr>
            <a:endParaRPr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1" name="Audio 30">
            <a:hlinkClick r:id="" action="ppaction://media"/>
            <a:extLst>
              <a:ext uri="{FF2B5EF4-FFF2-40B4-BE49-F238E27FC236}">
                <a16:creationId xmlns:a16="http://schemas.microsoft.com/office/drawing/2014/main" id="{F0311A1C-B168-2D59-4E6D-B383CAF887C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2306"/>
    </mc:Choice>
    <mc:Fallback>
      <p:transition spd="slow" advTm="723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dirty="0"/>
              <a:t>[Explain the policies for encryption in flight, at rest, and in use.]</a:t>
            </a:r>
            <a:endParaRPr sz="1600" dirty="0"/>
          </a:p>
          <a:p>
            <a:pPr marL="0" lvl="0" indent="0" algn="l" rtl="0">
              <a:lnSpc>
                <a:spcPct val="90000"/>
              </a:lnSpc>
              <a:spcBef>
                <a:spcPts val="1000"/>
              </a:spcBef>
              <a:spcAft>
                <a:spcPts val="0"/>
              </a:spcAft>
              <a:buClr>
                <a:schemeClr val="lt1"/>
              </a:buClr>
              <a:buSzPts val="1600"/>
              <a:buNone/>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6" name="Table 5">
            <a:extLst>
              <a:ext uri="{FF2B5EF4-FFF2-40B4-BE49-F238E27FC236}">
                <a16:creationId xmlns:a16="http://schemas.microsoft.com/office/drawing/2014/main" id="{74472877-1D71-3DD2-5579-2CC6F72D4F9D}"/>
              </a:ext>
            </a:extLst>
          </p:cNvPr>
          <p:cNvGraphicFramePr>
            <a:graphicFrameLocks noGrp="1"/>
          </p:cNvGraphicFramePr>
          <p:nvPr>
            <p:extLst>
              <p:ext uri="{D42A27DB-BD31-4B8C-83A1-F6EECF244321}">
                <p14:modId xmlns:p14="http://schemas.microsoft.com/office/powerpoint/2010/main" val="3435022249"/>
              </p:ext>
            </p:extLst>
          </p:nvPr>
        </p:nvGraphicFramePr>
        <p:xfrm>
          <a:off x="1233714" y="2678980"/>
          <a:ext cx="8128000" cy="4754880"/>
        </p:xfrm>
        <a:graphic>
          <a:graphicData uri="http://schemas.openxmlformats.org/drawingml/2006/table">
            <a:tbl>
              <a:tblPr firstRow="1" bandRow="1">
                <a:tableStyleId>{802198C4-3087-4945-87E3-76CBB3509B7E}</a:tableStyleId>
              </a:tblPr>
              <a:tblGrid>
                <a:gridCol w="1930400">
                  <a:extLst>
                    <a:ext uri="{9D8B030D-6E8A-4147-A177-3AD203B41FA5}">
                      <a16:colId xmlns:a16="http://schemas.microsoft.com/office/drawing/2014/main" val="573148804"/>
                    </a:ext>
                  </a:extLst>
                </a:gridCol>
                <a:gridCol w="6197600">
                  <a:extLst>
                    <a:ext uri="{9D8B030D-6E8A-4147-A177-3AD203B41FA5}">
                      <a16:colId xmlns:a16="http://schemas.microsoft.com/office/drawing/2014/main" val="2223860202"/>
                    </a:ext>
                  </a:extLst>
                </a:gridCol>
              </a:tblGrid>
              <a:tr h="1241746">
                <a:tc>
                  <a:txBody>
                    <a:bodyPr/>
                    <a:lstStyle/>
                    <a:p>
                      <a:pPr marL="0" indent="0">
                        <a:buClr>
                          <a:schemeClr val="bg1"/>
                        </a:buClr>
                        <a:buFont typeface="Arial" panose="020B0604020202020204" pitchFamily="34" charset="0"/>
                        <a:buNone/>
                      </a:pPr>
                      <a:r>
                        <a:rPr lang="en-US" dirty="0">
                          <a:solidFill>
                            <a:schemeClr val="bg1">
                              <a:lumMod val="95000"/>
                            </a:schemeClr>
                          </a:solidFill>
                        </a:rPr>
                        <a:t>Encryption at rest</a:t>
                      </a:r>
                    </a:p>
                  </a:txBody>
                  <a:tcPr/>
                </a:tc>
                <a:tc>
                  <a:txBody>
                    <a:bodyPr/>
                    <a:lstStyle/>
                    <a:p>
                      <a:pPr marL="285750" indent="-285750">
                        <a:buClr>
                          <a:schemeClr val="bg1"/>
                        </a:buClr>
                        <a:buFont typeface="Arial" panose="020B0604020202020204" pitchFamily="34" charset="0"/>
                        <a:buChar char="•"/>
                      </a:pPr>
                      <a:r>
                        <a:rPr lang="en-US" dirty="0">
                          <a:solidFill>
                            <a:schemeClr val="bg1">
                              <a:lumMod val="95000"/>
                            </a:schemeClr>
                          </a:solidFill>
                        </a:rPr>
                        <a:t>This is the practice of encrypting data that is stored on a physical device (Encryption Explained: At Rest, in Transit &amp; End-To-End Encryption |     Splunk, n.d.).</a:t>
                      </a:r>
                    </a:p>
                    <a:p>
                      <a:pPr marL="285750" indent="-285750">
                        <a:buClr>
                          <a:schemeClr val="bg1"/>
                        </a:buClr>
                        <a:buFont typeface="Arial" panose="020B0604020202020204" pitchFamily="34" charset="0"/>
                        <a:buChar char="•"/>
                      </a:pPr>
                      <a:r>
                        <a:rPr lang="en-US" dirty="0">
                          <a:solidFill>
                            <a:schemeClr val="bg1">
                              <a:lumMod val="95000"/>
                            </a:schemeClr>
                          </a:solidFill>
                        </a:rPr>
                        <a:t>Implement a strong encryption algorithm such as AES-256 to encrypt sensitive data before it is stored.  This protects the data of the company and its clients from unauthorized access if the storage device is stolen or lost.</a:t>
                      </a:r>
                    </a:p>
                  </a:txBody>
                  <a:tcPr/>
                </a:tc>
                <a:extLst>
                  <a:ext uri="{0D108BD9-81ED-4DB2-BD59-A6C34878D82A}">
                    <a16:rowId xmlns:a16="http://schemas.microsoft.com/office/drawing/2014/main" val="2053545487"/>
                  </a:ext>
                </a:extLst>
              </a:tr>
              <a:tr h="1319706">
                <a:tc>
                  <a:txBody>
                    <a:bodyPr/>
                    <a:lstStyle/>
                    <a:p>
                      <a:r>
                        <a:rPr lang="en-US" dirty="0">
                          <a:solidFill>
                            <a:schemeClr val="bg1"/>
                          </a:solidFill>
                        </a:rPr>
                        <a:t>Encryption in flight</a:t>
                      </a:r>
                    </a:p>
                  </a:txBody>
                  <a:tcPr/>
                </a:tc>
                <a:tc>
                  <a:txBody>
                    <a:bodyPr/>
                    <a:lstStyle/>
                    <a:p>
                      <a:pPr marL="285750" indent="-285750">
                        <a:buClr>
                          <a:schemeClr val="bg1"/>
                        </a:buClr>
                        <a:buFont typeface="Arial" panose="020B0604020202020204" pitchFamily="34" charset="0"/>
                        <a:buChar char="•"/>
                      </a:pPr>
                      <a:r>
                        <a:rPr lang="en-US" dirty="0">
                          <a:solidFill>
                            <a:schemeClr val="bg1"/>
                          </a:solidFill>
                        </a:rPr>
                        <a:t>This is the practice of protecting data that is being transmitted over a network.  This prevents data from being intercepted during transit (Encryption Explained: At Rest, in Transit &amp; End-To-End Encryption | Splunk, n.d.).</a:t>
                      </a:r>
                    </a:p>
                    <a:p>
                      <a:pPr marL="285750" indent="-285750">
                        <a:buClr>
                          <a:schemeClr val="bg1"/>
                        </a:buClr>
                        <a:buFont typeface="Arial" panose="020B0604020202020204" pitchFamily="34" charset="0"/>
                        <a:buChar char="•"/>
                      </a:pPr>
                      <a:r>
                        <a:rPr lang="en-US" dirty="0">
                          <a:solidFill>
                            <a:schemeClr val="bg1"/>
                          </a:solidFill>
                        </a:rPr>
                        <a:t>Utilize secure protection protocols such as HTTPS, TLS, and SSL to encrypt data before it is sent over the internet or other network.  Apply AES algorithm for additional security.  Encryption in flight prevents data breaches during data transmission and maintains trust with clients.</a:t>
                      </a:r>
                    </a:p>
                  </a:txBody>
                  <a:tcPr/>
                </a:tc>
                <a:extLst>
                  <a:ext uri="{0D108BD9-81ED-4DB2-BD59-A6C34878D82A}">
                    <a16:rowId xmlns:a16="http://schemas.microsoft.com/office/drawing/2014/main" val="1747103347"/>
                  </a:ext>
                </a:extLst>
              </a:tr>
              <a:tr h="1241746">
                <a:tc>
                  <a:txBody>
                    <a:bodyPr/>
                    <a:lstStyle/>
                    <a:p>
                      <a:r>
                        <a:rPr lang="en-US" dirty="0">
                          <a:solidFill>
                            <a:schemeClr val="bg1"/>
                          </a:solidFill>
                        </a:rPr>
                        <a:t>Encryption in use</a:t>
                      </a:r>
                    </a:p>
                  </a:txBody>
                  <a:tcPr/>
                </a:tc>
                <a:tc>
                  <a:txBody>
                    <a:bodyPr/>
                    <a:lstStyle/>
                    <a:p>
                      <a:pPr marL="285750" indent="-285750">
                        <a:buClr>
                          <a:schemeClr val="bg1"/>
                        </a:buClr>
                        <a:buFont typeface="Arial" panose="020B0604020202020204" pitchFamily="34" charset="0"/>
                        <a:buChar char="•"/>
                      </a:pPr>
                      <a:r>
                        <a:rPr lang="en-US" dirty="0">
                          <a:solidFill>
                            <a:schemeClr val="bg1"/>
                          </a:solidFill>
                        </a:rPr>
                        <a:t>This is the practice of encrypting data that is actively being accessed and processed in a database or cloud service environment (Velimirovic, 2023).</a:t>
                      </a:r>
                    </a:p>
                    <a:p>
                      <a:pPr marL="285750" indent="-285750">
                        <a:buClr>
                          <a:schemeClr val="bg1"/>
                        </a:buClr>
                        <a:buFont typeface="Arial" panose="020B0604020202020204" pitchFamily="34" charset="0"/>
                        <a:buChar char="•"/>
                      </a:pPr>
                      <a:r>
                        <a:rPr lang="en-US" dirty="0">
                          <a:solidFill>
                            <a:schemeClr val="bg1"/>
                          </a:solidFill>
                        </a:rPr>
                        <a:t>Implement cryptographic technology such as fully homomorphic encryption (FHE).  Utilize trusted execution environments (TEEs) such as Intel SGX.</a:t>
                      </a:r>
                    </a:p>
                  </a:txBody>
                  <a:tcPr/>
                </a:tc>
                <a:extLst>
                  <a:ext uri="{0D108BD9-81ED-4DB2-BD59-A6C34878D82A}">
                    <a16:rowId xmlns:a16="http://schemas.microsoft.com/office/drawing/2014/main" val="992211981"/>
                  </a:ext>
                </a:extLst>
              </a:tr>
            </a:tbl>
          </a:graphicData>
        </a:graphic>
      </p:graphicFrame>
      <p:pic>
        <p:nvPicPr>
          <p:cNvPr id="24" name="Audio 23">
            <a:hlinkClick r:id="" action="ppaction://media"/>
            <a:extLst>
              <a:ext uri="{FF2B5EF4-FFF2-40B4-BE49-F238E27FC236}">
                <a16:creationId xmlns:a16="http://schemas.microsoft.com/office/drawing/2014/main" id="{7455185C-6EFA-417C-4B93-50204F292B7F}"/>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714"/>
    </mc:Choice>
    <mc:Fallback>
      <p:transition spd="slow" advTm="457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400"/>
              <a:buNone/>
            </a:pPr>
            <a:r>
              <a:rPr lang="en-US" sz="2400" dirty="0"/>
              <a:t>       </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2" name="Table 1">
            <a:extLst>
              <a:ext uri="{FF2B5EF4-FFF2-40B4-BE49-F238E27FC236}">
                <a16:creationId xmlns:a16="http://schemas.microsoft.com/office/drawing/2014/main" id="{279AE7F4-208D-162C-6C5F-9746474213FA}"/>
              </a:ext>
            </a:extLst>
          </p:cNvPr>
          <p:cNvGraphicFramePr>
            <a:graphicFrameLocks noGrp="1"/>
          </p:cNvGraphicFramePr>
          <p:nvPr>
            <p:extLst>
              <p:ext uri="{D42A27DB-BD31-4B8C-83A1-F6EECF244321}">
                <p14:modId xmlns:p14="http://schemas.microsoft.com/office/powerpoint/2010/main" val="3275078787"/>
              </p:ext>
            </p:extLst>
          </p:nvPr>
        </p:nvGraphicFramePr>
        <p:xfrm>
          <a:off x="1320799" y="2386156"/>
          <a:ext cx="9298800" cy="3628982"/>
        </p:xfrm>
        <a:graphic>
          <a:graphicData uri="http://schemas.openxmlformats.org/drawingml/2006/table">
            <a:tbl>
              <a:tblPr firstRow="1" bandRow="1">
                <a:tableStyleId>{802198C4-3087-4945-87E3-76CBB3509B7E}</a:tableStyleId>
              </a:tblPr>
              <a:tblGrid>
                <a:gridCol w="4649400">
                  <a:extLst>
                    <a:ext uri="{9D8B030D-6E8A-4147-A177-3AD203B41FA5}">
                      <a16:colId xmlns:a16="http://schemas.microsoft.com/office/drawing/2014/main" val="1555099866"/>
                    </a:ext>
                  </a:extLst>
                </a:gridCol>
                <a:gridCol w="4649400">
                  <a:extLst>
                    <a:ext uri="{9D8B030D-6E8A-4147-A177-3AD203B41FA5}">
                      <a16:colId xmlns:a16="http://schemas.microsoft.com/office/drawing/2014/main" val="3259501151"/>
                    </a:ext>
                  </a:extLst>
                </a:gridCol>
              </a:tblGrid>
              <a:tr h="1099142">
                <a:tc>
                  <a:txBody>
                    <a:bodyPr/>
                    <a:lstStyle/>
                    <a:p>
                      <a:r>
                        <a:rPr lang="en-US" sz="2200" dirty="0">
                          <a:solidFill>
                            <a:schemeClr val="bg1"/>
                          </a:solidFill>
                        </a:rPr>
                        <a:t>Authentication</a:t>
                      </a:r>
                    </a:p>
                  </a:txBody>
                  <a:tcPr/>
                </a:tc>
                <a:tc>
                  <a:txBody>
                    <a:bodyPr/>
                    <a:lstStyle/>
                    <a:p>
                      <a:pPr marL="285750" indent="-285750">
                        <a:buClr>
                          <a:schemeClr val="bg1"/>
                        </a:buClr>
                        <a:buFont typeface="Arial" panose="020B0604020202020204" pitchFamily="34" charset="0"/>
                        <a:buChar char="•"/>
                      </a:pPr>
                      <a:r>
                        <a:rPr lang="en-US" sz="2200" dirty="0">
                          <a:solidFill>
                            <a:schemeClr val="bg1"/>
                          </a:solidFill>
                        </a:rPr>
                        <a:t>Confirm the user’s identity before granting access to the system.</a:t>
                      </a:r>
                    </a:p>
                  </a:txBody>
                  <a:tcPr/>
                </a:tc>
                <a:extLst>
                  <a:ext uri="{0D108BD9-81ED-4DB2-BD59-A6C34878D82A}">
                    <a16:rowId xmlns:a16="http://schemas.microsoft.com/office/drawing/2014/main" val="3487947863"/>
                  </a:ext>
                </a:extLst>
              </a:tr>
              <a:tr h="1048972">
                <a:tc>
                  <a:txBody>
                    <a:bodyPr/>
                    <a:lstStyle/>
                    <a:p>
                      <a:r>
                        <a:rPr lang="en-US" sz="2200" dirty="0">
                          <a:solidFill>
                            <a:schemeClr val="bg1">
                              <a:lumMod val="95000"/>
                            </a:schemeClr>
                          </a:solidFill>
                        </a:rPr>
                        <a:t>Authorization</a:t>
                      </a:r>
                    </a:p>
                  </a:txBody>
                  <a:tcPr/>
                </a:tc>
                <a:tc>
                  <a:txBody>
                    <a:bodyPr/>
                    <a:lstStyle/>
                    <a:p>
                      <a:pPr marL="285750" indent="-285750">
                        <a:buClr>
                          <a:schemeClr val="bg1"/>
                        </a:buClr>
                        <a:buFont typeface="Arial" panose="020B0604020202020204" pitchFamily="34" charset="0"/>
                        <a:buChar char="•"/>
                      </a:pPr>
                      <a:r>
                        <a:rPr lang="en-US" sz="2200" dirty="0">
                          <a:solidFill>
                            <a:schemeClr val="bg1"/>
                          </a:solidFill>
                        </a:rPr>
                        <a:t>Dictates what authenticated users are permitted to access and activities they are permitted to do.</a:t>
                      </a:r>
                    </a:p>
                  </a:txBody>
                  <a:tcPr/>
                </a:tc>
                <a:extLst>
                  <a:ext uri="{0D108BD9-81ED-4DB2-BD59-A6C34878D82A}">
                    <a16:rowId xmlns:a16="http://schemas.microsoft.com/office/drawing/2014/main" val="416985292"/>
                  </a:ext>
                </a:extLst>
              </a:tr>
              <a:tr h="786640">
                <a:tc>
                  <a:txBody>
                    <a:bodyPr/>
                    <a:lstStyle/>
                    <a:p>
                      <a:r>
                        <a:rPr lang="en-US" sz="2200" dirty="0">
                          <a:solidFill>
                            <a:schemeClr val="bg1">
                              <a:lumMod val="95000"/>
                            </a:schemeClr>
                          </a:solidFill>
                        </a:rPr>
                        <a:t>Accounting</a:t>
                      </a:r>
                    </a:p>
                  </a:txBody>
                  <a:tcPr/>
                </a:tc>
                <a:tc>
                  <a:txBody>
                    <a:bodyPr/>
                    <a:lstStyle/>
                    <a:p>
                      <a:pPr marL="285750" indent="-285750">
                        <a:buClr>
                          <a:schemeClr val="bg1"/>
                        </a:buClr>
                        <a:buFont typeface="Arial" panose="020B0604020202020204" pitchFamily="34" charset="0"/>
                        <a:buChar char="•"/>
                      </a:pPr>
                      <a:r>
                        <a:rPr lang="en-US" sz="2200" dirty="0">
                          <a:solidFill>
                            <a:schemeClr val="bg1"/>
                          </a:solidFill>
                        </a:rPr>
                        <a:t>Keeps a meticulous record of who has accessed a system and what actions were taken.</a:t>
                      </a:r>
                    </a:p>
                  </a:txBody>
                  <a:tcPr/>
                </a:tc>
                <a:extLst>
                  <a:ext uri="{0D108BD9-81ED-4DB2-BD59-A6C34878D82A}">
                    <a16:rowId xmlns:a16="http://schemas.microsoft.com/office/drawing/2014/main" val="1722147386"/>
                  </a:ext>
                </a:extLst>
              </a:tr>
            </a:tbl>
          </a:graphicData>
        </a:graphic>
      </p:graphicFrame>
      <p:pic>
        <p:nvPicPr>
          <p:cNvPr id="17" name="Audio 16">
            <a:hlinkClick r:id="" action="ppaction://media"/>
            <a:extLst>
              <a:ext uri="{FF2B5EF4-FFF2-40B4-BE49-F238E27FC236}">
                <a16:creationId xmlns:a16="http://schemas.microsoft.com/office/drawing/2014/main" id="{8081ACB3-68BA-C857-B64C-87732F05CC3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8990"/>
    </mc:Choice>
    <mc:Fallback>
      <p:transition spd="slow" advTm="489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74171" y="764373"/>
            <a:ext cx="11332029"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 1: Can you add to an empty vector?</a:t>
            </a:r>
            <a:br>
              <a:rPr lang="en-US" dirty="0"/>
            </a:br>
            <a:r>
              <a:rPr lang="en-US" dirty="0"/>
              <a:t> </a:t>
            </a:r>
            <a:endParaRPr dirty="0"/>
          </a:p>
        </p:txBody>
      </p:sp>
      <p:sp>
        <p:nvSpPr>
          <p:cNvPr id="196" name="Google Shape;196;g9504e29505_0_0"/>
          <p:cNvSpPr txBox="1">
            <a:spLocks noGrp="1"/>
          </p:cNvSpPr>
          <p:nvPr>
            <p:ph type="body" idx="1"/>
          </p:nvPr>
        </p:nvSpPr>
        <p:spPr>
          <a:xfrm>
            <a:off x="685800" y="1591972"/>
            <a:ext cx="10820400" cy="4997779"/>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Positive Test</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icture 2" descr="A screenshot of a computer program&#10;&#10;Description automatically generated">
            <a:extLst>
              <a:ext uri="{FF2B5EF4-FFF2-40B4-BE49-F238E27FC236}">
                <a16:creationId xmlns:a16="http://schemas.microsoft.com/office/drawing/2014/main" id="{46DD113F-5BFB-2973-C493-AAA8A053F865}"/>
              </a:ext>
            </a:extLst>
          </p:cNvPr>
          <p:cNvPicPr>
            <a:picLocks noChangeAspect="1"/>
          </p:cNvPicPr>
          <p:nvPr/>
        </p:nvPicPr>
        <p:blipFill>
          <a:blip r:embed="rId7"/>
          <a:stretch>
            <a:fillRect/>
          </a:stretch>
        </p:blipFill>
        <p:spPr>
          <a:xfrm>
            <a:off x="1695450" y="2148561"/>
            <a:ext cx="8801100" cy="3324225"/>
          </a:xfrm>
          <a:prstGeom prst="rect">
            <a:avLst/>
          </a:prstGeom>
        </p:spPr>
      </p:pic>
      <p:sp>
        <p:nvSpPr>
          <p:cNvPr id="4" name="TextBox 3">
            <a:extLst>
              <a:ext uri="{FF2B5EF4-FFF2-40B4-BE49-F238E27FC236}">
                <a16:creationId xmlns:a16="http://schemas.microsoft.com/office/drawing/2014/main" id="{7BC8DF3C-4DBA-B8A7-1C33-D268F5D707FA}"/>
              </a:ext>
            </a:extLst>
          </p:cNvPr>
          <p:cNvSpPr txBox="1"/>
          <p:nvPr/>
        </p:nvSpPr>
        <p:spPr>
          <a:xfrm>
            <a:off x="762823" y="5886586"/>
            <a:ext cx="2928257" cy="430887"/>
          </a:xfrm>
          <a:prstGeom prst="rect">
            <a:avLst/>
          </a:prstGeom>
          <a:noFill/>
        </p:spPr>
        <p:txBody>
          <a:bodyPr wrap="square" rtlCol="0">
            <a:spAutoFit/>
          </a:bodyPr>
          <a:lstStyle/>
          <a:p>
            <a:r>
              <a:rPr lang="en-US" sz="2200" dirty="0">
                <a:solidFill>
                  <a:schemeClr val="bg1">
                    <a:lumMod val="95000"/>
                  </a:schemeClr>
                </a:solidFill>
              </a:rPr>
              <a:t>Results</a:t>
            </a:r>
            <a:r>
              <a:rPr lang="en-US" sz="2000" dirty="0">
                <a:solidFill>
                  <a:schemeClr val="bg1">
                    <a:lumMod val="95000"/>
                  </a:schemeClr>
                </a:solidFill>
              </a:rPr>
              <a:t>:</a:t>
            </a:r>
          </a:p>
        </p:txBody>
      </p:sp>
      <p:pic>
        <p:nvPicPr>
          <p:cNvPr id="6" name="Picture 5">
            <a:extLst>
              <a:ext uri="{FF2B5EF4-FFF2-40B4-BE49-F238E27FC236}">
                <a16:creationId xmlns:a16="http://schemas.microsoft.com/office/drawing/2014/main" id="{7235B76D-E76C-68F3-52AA-33B74006797E}"/>
              </a:ext>
            </a:extLst>
          </p:cNvPr>
          <p:cNvPicPr>
            <a:picLocks noChangeAspect="1"/>
          </p:cNvPicPr>
          <p:nvPr/>
        </p:nvPicPr>
        <p:blipFill>
          <a:blip r:embed="rId8"/>
          <a:stretch>
            <a:fillRect/>
          </a:stretch>
        </p:blipFill>
        <p:spPr>
          <a:xfrm>
            <a:off x="2671452" y="5822310"/>
            <a:ext cx="5538364" cy="528662"/>
          </a:xfrm>
          <a:prstGeom prst="rect">
            <a:avLst/>
          </a:prstGeom>
        </p:spPr>
      </p:pic>
      <p:pic>
        <p:nvPicPr>
          <p:cNvPr id="18" name="Audio 17">
            <a:hlinkClick r:id="" action="ppaction://media"/>
            <a:extLst>
              <a:ext uri="{FF2B5EF4-FFF2-40B4-BE49-F238E27FC236}">
                <a16:creationId xmlns:a16="http://schemas.microsoft.com/office/drawing/2014/main" id="{DF082CE6-07C5-4A31-17A0-DD1D25E98007}"/>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118750" t="-118750" r="-118750" b="-118750"/>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7022"/>
    </mc:Choice>
    <mc:Fallback>
      <p:transition spd="slow" advTm="57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7DD3D-DC06-6331-8D57-A4B7B95B76C6}"/>
              </a:ext>
            </a:extLst>
          </p:cNvPr>
          <p:cNvSpPr>
            <a:spLocks noGrp="1"/>
          </p:cNvSpPr>
          <p:nvPr>
            <p:ph type="title"/>
          </p:nvPr>
        </p:nvSpPr>
        <p:spPr>
          <a:xfrm>
            <a:off x="1175657" y="764373"/>
            <a:ext cx="10330543" cy="1293028"/>
          </a:xfrm>
        </p:spPr>
        <p:txBody>
          <a:bodyPr>
            <a:normAutofit fontScale="90000"/>
          </a:bodyPr>
          <a:lstStyle/>
          <a:p>
            <a:r>
              <a:rPr lang="en-US" dirty="0"/>
              <a:t>Unit Test 2: Is the Max Size Greater Than or Equal to Size?</a:t>
            </a:r>
            <a:br>
              <a:rPr lang="en-US" dirty="0"/>
            </a:br>
            <a:endParaRPr lang="en-US" dirty="0"/>
          </a:p>
        </p:txBody>
      </p:sp>
      <p:sp>
        <p:nvSpPr>
          <p:cNvPr id="3" name="Text Placeholder 2">
            <a:extLst>
              <a:ext uri="{FF2B5EF4-FFF2-40B4-BE49-F238E27FC236}">
                <a16:creationId xmlns:a16="http://schemas.microsoft.com/office/drawing/2014/main" id="{74A2D796-478A-6A67-9C76-132DAEE97594}"/>
              </a:ext>
            </a:extLst>
          </p:cNvPr>
          <p:cNvSpPr>
            <a:spLocks noGrp="1"/>
          </p:cNvSpPr>
          <p:nvPr>
            <p:ph type="body" idx="1"/>
          </p:nvPr>
        </p:nvSpPr>
        <p:spPr>
          <a:xfrm>
            <a:off x="685800" y="1558045"/>
            <a:ext cx="10820400" cy="4225211"/>
          </a:xfrm>
        </p:spPr>
        <p:txBody>
          <a:bodyPr/>
          <a:lstStyle/>
          <a:p>
            <a:pPr marL="114300" indent="0">
              <a:buNone/>
            </a:pPr>
            <a:r>
              <a:rPr lang="en-US" dirty="0"/>
              <a:t>Positive Test</a:t>
            </a:r>
          </a:p>
          <a:p>
            <a:endParaRPr lang="en-US" dirty="0"/>
          </a:p>
        </p:txBody>
      </p:sp>
      <p:pic>
        <p:nvPicPr>
          <p:cNvPr id="5" name="Picture 4">
            <a:extLst>
              <a:ext uri="{FF2B5EF4-FFF2-40B4-BE49-F238E27FC236}">
                <a16:creationId xmlns:a16="http://schemas.microsoft.com/office/drawing/2014/main" id="{33449462-ECCD-B90E-246B-915DDCCBDA6D}"/>
              </a:ext>
            </a:extLst>
          </p:cNvPr>
          <p:cNvPicPr>
            <a:picLocks noChangeAspect="1"/>
          </p:cNvPicPr>
          <p:nvPr/>
        </p:nvPicPr>
        <p:blipFill>
          <a:blip r:embed="rId4"/>
          <a:stretch>
            <a:fillRect/>
          </a:stretch>
        </p:blipFill>
        <p:spPr>
          <a:xfrm>
            <a:off x="2676898" y="5783257"/>
            <a:ext cx="7860473" cy="527836"/>
          </a:xfrm>
          <a:prstGeom prst="rect">
            <a:avLst/>
          </a:prstGeom>
        </p:spPr>
      </p:pic>
      <p:pic>
        <p:nvPicPr>
          <p:cNvPr id="7" name="Picture 6" descr="A computer screen with white and green text&#10;&#10;Description automatically generated">
            <a:extLst>
              <a:ext uri="{FF2B5EF4-FFF2-40B4-BE49-F238E27FC236}">
                <a16:creationId xmlns:a16="http://schemas.microsoft.com/office/drawing/2014/main" id="{B508AE81-87C2-D8DC-4494-AD7266514E83}"/>
              </a:ext>
            </a:extLst>
          </p:cNvPr>
          <p:cNvPicPr>
            <a:picLocks noChangeAspect="1"/>
          </p:cNvPicPr>
          <p:nvPr/>
        </p:nvPicPr>
        <p:blipFill>
          <a:blip r:embed="rId5"/>
          <a:stretch>
            <a:fillRect/>
          </a:stretch>
        </p:blipFill>
        <p:spPr>
          <a:xfrm>
            <a:off x="881062" y="2242430"/>
            <a:ext cx="10429875" cy="3057525"/>
          </a:xfrm>
          <a:prstGeom prst="rect">
            <a:avLst/>
          </a:prstGeom>
        </p:spPr>
      </p:pic>
      <p:sp>
        <p:nvSpPr>
          <p:cNvPr id="8" name="TextBox 7">
            <a:extLst>
              <a:ext uri="{FF2B5EF4-FFF2-40B4-BE49-F238E27FC236}">
                <a16:creationId xmlns:a16="http://schemas.microsoft.com/office/drawing/2014/main" id="{904532AA-66E4-13CD-7489-9E406A6D487F}"/>
              </a:ext>
            </a:extLst>
          </p:cNvPr>
          <p:cNvSpPr txBox="1"/>
          <p:nvPr/>
        </p:nvSpPr>
        <p:spPr>
          <a:xfrm>
            <a:off x="1175657" y="5768230"/>
            <a:ext cx="1378857" cy="430887"/>
          </a:xfrm>
          <a:prstGeom prst="rect">
            <a:avLst/>
          </a:prstGeom>
          <a:noFill/>
        </p:spPr>
        <p:txBody>
          <a:bodyPr wrap="square" rtlCol="0">
            <a:spAutoFit/>
          </a:bodyPr>
          <a:lstStyle/>
          <a:p>
            <a:r>
              <a:rPr lang="en-US" sz="2200" dirty="0">
                <a:solidFill>
                  <a:schemeClr val="bg1">
                    <a:lumMod val="95000"/>
                  </a:schemeClr>
                </a:solidFill>
              </a:rPr>
              <a:t>Results</a:t>
            </a:r>
            <a:r>
              <a:rPr lang="en-US" dirty="0">
                <a:solidFill>
                  <a:schemeClr val="bg1">
                    <a:lumMod val="95000"/>
                  </a:schemeClr>
                </a:solidFill>
              </a:rPr>
              <a:t>:</a:t>
            </a:r>
            <a:endParaRPr lang="en-US" dirty="0"/>
          </a:p>
        </p:txBody>
      </p:sp>
      <p:pic>
        <p:nvPicPr>
          <p:cNvPr id="11" name="Audio 10">
            <a:hlinkClick r:id="" action="ppaction://media"/>
            <a:extLst>
              <a:ext uri="{FF2B5EF4-FFF2-40B4-BE49-F238E27FC236}">
                <a16:creationId xmlns:a16="http://schemas.microsoft.com/office/drawing/2014/main" id="{0A9BDD50-6867-B3E9-F5DE-95F781298F6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36019270"/>
      </p:ext>
    </p:extLst>
  </p:cSld>
  <p:clrMapOvr>
    <a:masterClrMapping/>
  </p:clrMapOvr>
  <mc:AlternateContent xmlns:mc="http://schemas.openxmlformats.org/markup-compatibility/2006">
    <mc:Choice xmlns:p14="http://schemas.microsoft.com/office/powerpoint/2010/main" Requires="p14">
      <p:transition spd="slow" p14:dur="2000" advTm="23075"/>
    </mc:Choice>
    <mc:Fallback>
      <p:transition spd="slow" advTm="23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1145</TotalTime>
  <Words>1382</Words>
  <Application>Microsoft Office PowerPoint</Application>
  <PresentationFormat>Widescreen</PresentationFormat>
  <Paragraphs>136</Paragraphs>
  <Slides>17</Slides>
  <Notes>14</Notes>
  <HiddenSlides>0</HiddenSlides>
  <MMClips>16</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Wingdings</vt:lpstr>
      <vt:lpstr>Century Gothic</vt:lpstr>
      <vt:lpstr>Arial</vt:lpstr>
      <vt:lpstr>Vapor Trail</vt:lpstr>
      <vt:lpstr>Green Pace</vt:lpstr>
      <vt:lpstr>OVERVIEW: DEFENSE IN DEPTH</vt:lpstr>
      <vt:lpstr>THREATS MATRIX</vt:lpstr>
      <vt:lpstr>10 PRINCIPLES (with coding standards that apply to each)</vt:lpstr>
      <vt:lpstr>CODING STANDARDS (in priority order) </vt:lpstr>
      <vt:lpstr>ENCRYPTION POLICIES</vt:lpstr>
      <vt:lpstr>TRIPLE-A POLICIES</vt:lpstr>
      <vt:lpstr>Unit Test 1: Can you add to an empty vector?  </vt:lpstr>
      <vt:lpstr>Unit Test 2: Is the Max Size Greater Than or Equal to Size? </vt:lpstr>
      <vt:lpstr>Unit Test 3: Is Exception Thrown When Out of Range?</vt:lpstr>
      <vt:lpstr>Unit Test 4: Does Resizing to a Negative Size Throw an Error?</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Michelle Lewis</cp:lastModifiedBy>
  <cp:revision>7</cp:revision>
  <dcterms:created xsi:type="dcterms:W3CDTF">2020-08-19T17:59:24Z</dcterms:created>
  <dcterms:modified xsi:type="dcterms:W3CDTF">2024-04-21T22:19:06Z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